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8" r:id="rId5"/>
  </p:sldMasterIdLst>
  <p:notesMasterIdLst>
    <p:notesMasterId r:id="rId43"/>
  </p:notesMasterIdLst>
  <p:sldIdLst>
    <p:sldId id="341" r:id="rId6"/>
    <p:sldId id="368" r:id="rId7"/>
    <p:sldId id="342" r:id="rId8"/>
    <p:sldId id="346" r:id="rId9"/>
    <p:sldId id="343" r:id="rId10"/>
    <p:sldId id="387" r:id="rId11"/>
    <p:sldId id="344" r:id="rId12"/>
    <p:sldId id="386" r:id="rId13"/>
    <p:sldId id="391" r:id="rId14"/>
    <p:sldId id="390" r:id="rId15"/>
    <p:sldId id="392" r:id="rId16"/>
    <p:sldId id="393" r:id="rId17"/>
    <p:sldId id="352" r:id="rId18"/>
    <p:sldId id="369" r:id="rId19"/>
    <p:sldId id="388" r:id="rId20"/>
    <p:sldId id="357" r:id="rId21"/>
    <p:sldId id="358" r:id="rId22"/>
    <p:sldId id="394" r:id="rId23"/>
    <p:sldId id="395" r:id="rId24"/>
    <p:sldId id="396" r:id="rId25"/>
    <p:sldId id="359" r:id="rId26"/>
    <p:sldId id="371" r:id="rId27"/>
    <p:sldId id="373" r:id="rId28"/>
    <p:sldId id="374" r:id="rId29"/>
    <p:sldId id="354" r:id="rId30"/>
    <p:sldId id="364" r:id="rId31"/>
    <p:sldId id="365" r:id="rId32"/>
    <p:sldId id="366" r:id="rId33"/>
    <p:sldId id="356" r:id="rId34"/>
    <p:sldId id="348" r:id="rId35"/>
    <p:sldId id="398" r:id="rId36"/>
    <p:sldId id="397" r:id="rId37"/>
    <p:sldId id="345" r:id="rId38"/>
    <p:sldId id="379" r:id="rId39"/>
    <p:sldId id="383" r:id="rId40"/>
    <p:sldId id="378" r:id="rId41"/>
    <p:sldId id="271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2C2C"/>
    <a:srgbClr val="DAE3F3"/>
    <a:srgbClr val="F7CFD4"/>
    <a:srgbClr val="A6A6A6"/>
    <a:srgbClr val="5F5F5F"/>
    <a:srgbClr val="D9D9D9"/>
    <a:srgbClr val="74121D"/>
    <a:srgbClr val="351F2D"/>
    <a:srgbClr val="5A5A5A"/>
    <a:srgbClr val="D3A7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70" autoAdjust="0"/>
    <p:restoredTop sz="90952" autoAdjust="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AD FAIZ BIN MOHAMMAD" userId="06af6cd3-bf34-4c65-be3f-afa8b4de202f" providerId="ADAL" clId="{1578DF69-C57C-46BB-BC4E-1755D4C2249D}"/>
    <pc:docChg chg="delSld modSld sldOrd">
      <pc:chgData name="AHMAD FAIZ BIN MOHAMMAD" userId="06af6cd3-bf34-4c65-be3f-afa8b4de202f" providerId="ADAL" clId="{1578DF69-C57C-46BB-BC4E-1755D4C2249D}" dt="2023-12-08T06:32:28.068" v="21"/>
      <pc:docMkLst>
        <pc:docMk/>
      </pc:docMkLst>
      <pc:sldChg chg="modSp mod">
        <pc:chgData name="AHMAD FAIZ BIN MOHAMMAD" userId="06af6cd3-bf34-4c65-be3f-afa8b4de202f" providerId="ADAL" clId="{1578DF69-C57C-46BB-BC4E-1755D4C2249D}" dt="2023-12-08T04:37:47.546" v="11" actId="20577"/>
        <pc:sldMkLst>
          <pc:docMk/>
          <pc:sldMk cId="1728531070" sldId="341"/>
        </pc:sldMkLst>
        <pc:spChg chg="mod">
          <ac:chgData name="AHMAD FAIZ BIN MOHAMMAD" userId="06af6cd3-bf34-4c65-be3f-afa8b4de202f" providerId="ADAL" clId="{1578DF69-C57C-46BB-BC4E-1755D4C2249D}" dt="2023-12-08T04:37:47.546" v="11" actId="20577"/>
          <ac:spMkLst>
            <pc:docMk/>
            <pc:sldMk cId="1728531070" sldId="341"/>
            <ac:spMk id="5" creationId="{055F30CF-7A8F-EF7D-55B2-F74D61E8A226}"/>
          </ac:spMkLst>
        </pc:spChg>
      </pc:sldChg>
      <pc:sldChg chg="del">
        <pc:chgData name="AHMAD FAIZ BIN MOHAMMAD" userId="06af6cd3-bf34-4c65-be3f-afa8b4de202f" providerId="ADAL" clId="{1578DF69-C57C-46BB-BC4E-1755D4C2249D}" dt="2023-12-08T06:31:05.581" v="14" actId="47"/>
        <pc:sldMkLst>
          <pc:docMk/>
          <pc:sldMk cId="495430978" sldId="353"/>
        </pc:sldMkLst>
      </pc:sldChg>
      <pc:sldChg chg="del">
        <pc:chgData name="AHMAD FAIZ BIN MOHAMMAD" userId="06af6cd3-bf34-4c65-be3f-afa8b4de202f" providerId="ADAL" clId="{1578DF69-C57C-46BB-BC4E-1755D4C2249D}" dt="2023-12-08T06:31:05.581" v="14" actId="47"/>
        <pc:sldMkLst>
          <pc:docMk/>
          <pc:sldMk cId="231849529" sldId="360"/>
        </pc:sldMkLst>
      </pc:sldChg>
      <pc:sldChg chg="del">
        <pc:chgData name="AHMAD FAIZ BIN MOHAMMAD" userId="06af6cd3-bf34-4c65-be3f-afa8b4de202f" providerId="ADAL" clId="{1578DF69-C57C-46BB-BC4E-1755D4C2249D}" dt="2023-12-08T06:32:11.393" v="19" actId="47"/>
        <pc:sldMkLst>
          <pc:docMk/>
          <pc:sldMk cId="2852459234" sldId="362"/>
        </pc:sldMkLst>
      </pc:sldChg>
      <pc:sldChg chg="del">
        <pc:chgData name="AHMAD FAIZ BIN MOHAMMAD" userId="06af6cd3-bf34-4c65-be3f-afa8b4de202f" providerId="ADAL" clId="{1578DF69-C57C-46BB-BC4E-1755D4C2249D}" dt="2023-12-08T06:31:05.581" v="14" actId="47"/>
        <pc:sldMkLst>
          <pc:docMk/>
          <pc:sldMk cId="2129834081" sldId="363"/>
        </pc:sldMkLst>
      </pc:sldChg>
      <pc:sldChg chg="modSp mod">
        <pc:chgData name="AHMAD FAIZ BIN MOHAMMAD" userId="06af6cd3-bf34-4c65-be3f-afa8b4de202f" providerId="ADAL" clId="{1578DF69-C57C-46BB-BC4E-1755D4C2249D}" dt="2023-12-08T06:32:09.410" v="18" actId="14100"/>
        <pc:sldMkLst>
          <pc:docMk/>
          <pc:sldMk cId="2284267408" sldId="366"/>
        </pc:sldMkLst>
        <pc:spChg chg="mod">
          <ac:chgData name="AHMAD FAIZ BIN MOHAMMAD" userId="06af6cd3-bf34-4c65-be3f-afa8b4de202f" providerId="ADAL" clId="{1578DF69-C57C-46BB-BC4E-1755D4C2249D}" dt="2023-12-08T06:32:09.410" v="18" actId="14100"/>
          <ac:spMkLst>
            <pc:docMk/>
            <pc:sldMk cId="2284267408" sldId="366"/>
            <ac:spMk id="3" creationId="{1679EBCD-90BD-BE8A-C27A-D9FC1FA3EC19}"/>
          </ac:spMkLst>
        </pc:spChg>
        <pc:spChg chg="mod">
          <ac:chgData name="AHMAD FAIZ BIN MOHAMMAD" userId="06af6cd3-bf34-4c65-be3f-afa8b4de202f" providerId="ADAL" clId="{1578DF69-C57C-46BB-BC4E-1755D4C2249D}" dt="2023-12-08T06:32:04.908" v="16" actId="1076"/>
          <ac:spMkLst>
            <pc:docMk/>
            <pc:sldMk cId="2284267408" sldId="366"/>
            <ac:spMk id="7" creationId="{60F1B6D0-3BEF-9613-EA72-DE3CCDBFE524}"/>
          </ac:spMkLst>
        </pc:spChg>
      </pc:sldChg>
      <pc:sldChg chg="modSp">
        <pc:chgData name="AHMAD FAIZ BIN MOHAMMAD" userId="06af6cd3-bf34-4c65-be3f-afa8b4de202f" providerId="ADAL" clId="{1578DF69-C57C-46BB-BC4E-1755D4C2249D}" dt="2023-12-08T04:37:55.302" v="12" actId="14100"/>
        <pc:sldMkLst>
          <pc:docMk/>
          <pc:sldMk cId="1160197959" sldId="368"/>
        </pc:sldMkLst>
        <pc:picChg chg="mod">
          <ac:chgData name="AHMAD FAIZ BIN MOHAMMAD" userId="06af6cd3-bf34-4c65-be3f-afa8b4de202f" providerId="ADAL" clId="{1578DF69-C57C-46BB-BC4E-1755D4C2249D}" dt="2023-12-08T04:37:55.302" v="12" actId="14100"/>
          <ac:picMkLst>
            <pc:docMk/>
            <pc:sldMk cId="1160197959" sldId="368"/>
            <ac:picMk id="1026" creationId="{01A70CFD-0D69-9302-CC38-EC3543C39A67}"/>
          </ac:picMkLst>
        </pc:picChg>
      </pc:sldChg>
      <pc:sldChg chg="del">
        <pc:chgData name="AHMAD FAIZ BIN MOHAMMAD" userId="06af6cd3-bf34-4c65-be3f-afa8b4de202f" providerId="ADAL" clId="{1578DF69-C57C-46BB-BC4E-1755D4C2249D}" dt="2023-12-08T06:30:37.314" v="13" actId="47"/>
        <pc:sldMkLst>
          <pc:docMk/>
          <pc:sldMk cId="145495218" sldId="370"/>
        </pc:sldMkLst>
      </pc:sldChg>
      <pc:sldChg chg="del">
        <pc:chgData name="AHMAD FAIZ BIN MOHAMMAD" userId="06af6cd3-bf34-4c65-be3f-afa8b4de202f" providerId="ADAL" clId="{1578DF69-C57C-46BB-BC4E-1755D4C2249D}" dt="2023-12-08T06:31:05.581" v="14" actId="47"/>
        <pc:sldMkLst>
          <pc:docMk/>
          <pc:sldMk cId="1185761759" sldId="380"/>
        </pc:sldMkLst>
      </pc:sldChg>
      <pc:sldChg chg="ord">
        <pc:chgData name="AHMAD FAIZ BIN MOHAMMAD" userId="06af6cd3-bf34-4c65-be3f-afa8b4de202f" providerId="ADAL" clId="{1578DF69-C57C-46BB-BC4E-1755D4C2249D}" dt="2023-12-08T06:32:28.068" v="21"/>
        <pc:sldMkLst>
          <pc:docMk/>
          <pc:sldMk cId="1698373224" sldId="383"/>
        </pc:sldMkLst>
      </pc:sldChg>
      <pc:sldChg chg="del">
        <pc:chgData name="AHMAD FAIZ BIN MOHAMMAD" userId="06af6cd3-bf34-4c65-be3f-afa8b4de202f" providerId="ADAL" clId="{1578DF69-C57C-46BB-BC4E-1755D4C2249D}" dt="2023-12-08T06:30:37.314" v="13" actId="47"/>
        <pc:sldMkLst>
          <pc:docMk/>
          <pc:sldMk cId="2060462237" sldId="385"/>
        </pc:sldMkLst>
      </pc:sldChg>
      <pc:sldChg chg="del">
        <pc:chgData name="AHMAD FAIZ BIN MOHAMMAD" userId="06af6cd3-bf34-4c65-be3f-afa8b4de202f" providerId="ADAL" clId="{1578DF69-C57C-46BB-BC4E-1755D4C2249D}" dt="2023-12-08T06:31:25.275" v="15" actId="47"/>
        <pc:sldMkLst>
          <pc:docMk/>
          <pc:sldMk cId="2436922986" sldId="389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0D9A2A-8033-4B50-8EC6-5CB1130EF4E8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0EBE08B8-4A29-49DC-BD3A-CA20AAD2D985}">
      <dgm:prSet phldrT="[Text]" custT="1"/>
      <dgm:spPr/>
      <dgm:t>
        <a:bodyPr/>
        <a:lstStyle/>
        <a:p>
          <a:r>
            <a:rPr lang="en-MY" sz="1600" dirty="0"/>
            <a:t>Purpose of study</a:t>
          </a:r>
        </a:p>
      </dgm:t>
    </dgm:pt>
    <dgm:pt modelId="{7729EA5A-9F0D-49DD-BC98-4323388091B2}" type="parTrans" cxnId="{1C9D1E21-9E58-48EE-A8CA-FB27A099CE58}">
      <dgm:prSet/>
      <dgm:spPr/>
      <dgm:t>
        <a:bodyPr/>
        <a:lstStyle/>
        <a:p>
          <a:endParaRPr lang="en-MY"/>
        </a:p>
      </dgm:t>
    </dgm:pt>
    <dgm:pt modelId="{0148D5E3-CD35-49F8-81B8-1C40A74498BA}" type="sibTrans" cxnId="{1C9D1E21-9E58-48EE-A8CA-FB27A099CE58}">
      <dgm:prSet/>
      <dgm:spPr/>
      <dgm:t>
        <a:bodyPr/>
        <a:lstStyle/>
        <a:p>
          <a:endParaRPr lang="en-MY"/>
        </a:p>
      </dgm:t>
    </dgm:pt>
    <dgm:pt modelId="{61FC82E3-D4E5-47E2-A39E-28D873B32EA3}">
      <dgm:prSet phldrT="[Text]" custT="1"/>
      <dgm:spPr/>
      <dgm:t>
        <a:bodyPr/>
        <a:lstStyle/>
        <a:p>
          <a:r>
            <a:rPr lang="en-MY" sz="1600" dirty="0"/>
            <a:t>List of selected literature (with theories)</a:t>
          </a:r>
        </a:p>
      </dgm:t>
    </dgm:pt>
    <dgm:pt modelId="{F01BD5C0-DC87-4403-9A0A-023A0D311E59}" type="parTrans" cxnId="{73364320-92B3-462D-9847-2777FA8E72AB}">
      <dgm:prSet/>
      <dgm:spPr/>
      <dgm:t>
        <a:bodyPr/>
        <a:lstStyle/>
        <a:p>
          <a:endParaRPr lang="en-MY"/>
        </a:p>
      </dgm:t>
    </dgm:pt>
    <dgm:pt modelId="{C3C8794C-32FE-4544-AADC-8662042BF0A6}" type="sibTrans" cxnId="{73364320-92B3-462D-9847-2777FA8E72AB}">
      <dgm:prSet/>
      <dgm:spPr/>
      <dgm:t>
        <a:bodyPr/>
        <a:lstStyle/>
        <a:p>
          <a:endParaRPr lang="en-MY"/>
        </a:p>
      </dgm:t>
    </dgm:pt>
    <dgm:pt modelId="{B7A6C704-9A89-4638-9CC1-701BFACD3AB6}">
      <dgm:prSet phldrT="[Text]" custT="1"/>
      <dgm:spPr/>
      <dgm:t>
        <a:bodyPr/>
        <a:lstStyle/>
        <a:p>
          <a:r>
            <a:rPr lang="en-MY" sz="1600" dirty="0"/>
            <a:t>Relevance of literature &amp; theories</a:t>
          </a:r>
        </a:p>
      </dgm:t>
    </dgm:pt>
    <dgm:pt modelId="{4B1CC95F-28AF-4047-9897-2BD79F78300A}" type="parTrans" cxnId="{1F1B2992-8250-4AA9-AEDD-88428A0E7B59}">
      <dgm:prSet/>
      <dgm:spPr/>
      <dgm:t>
        <a:bodyPr/>
        <a:lstStyle/>
        <a:p>
          <a:endParaRPr lang="en-MY"/>
        </a:p>
      </dgm:t>
    </dgm:pt>
    <dgm:pt modelId="{AD068CF4-D52C-42BF-85AF-F39F12463616}" type="sibTrans" cxnId="{1F1B2992-8250-4AA9-AEDD-88428A0E7B59}">
      <dgm:prSet/>
      <dgm:spPr/>
      <dgm:t>
        <a:bodyPr/>
        <a:lstStyle/>
        <a:p>
          <a:endParaRPr lang="en-MY"/>
        </a:p>
      </dgm:t>
    </dgm:pt>
    <dgm:pt modelId="{8139B4A8-5B83-48A4-A7B4-E3B2EB0FC701}">
      <dgm:prSet/>
      <dgm:spPr/>
      <dgm:t>
        <a:bodyPr/>
        <a:lstStyle/>
        <a:p>
          <a:endParaRPr lang="en-MY"/>
        </a:p>
      </dgm:t>
    </dgm:pt>
    <dgm:pt modelId="{14D1E921-2367-414C-9BBA-428DF1FD10C0}" type="parTrans" cxnId="{44990132-F8F0-4BB8-8D97-7B46B9DF0E65}">
      <dgm:prSet/>
      <dgm:spPr/>
      <dgm:t>
        <a:bodyPr/>
        <a:lstStyle/>
        <a:p>
          <a:endParaRPr lang="en-MY"/>
        </a:p>
      </dgm:t>
    </dgm:pt>
    <dgm:pt modelId="{67F31B1E-389B-4496-9888-6CB65DF0582A}" type="sibTrans" cxnId="{44990132-F8F0-4BB8-8D97-7B46B9DF0E65}">
      <dgm:prSet/>
      <dgm:spPr/>
      <dgm:t>
        <a:bodyPr/>
        <a:lstStyle/>
        <a:p>
          <a:endParaRPr lang="en-MY"/>
        </a:p>
      </dgm:t>
    </dgm:pt>
    <dgm:pt modelId="{56E2D02D-D576-428D-9EF2-3B7F0420C2F3}">
      <dgm:prSet/>
      <dgm:spPr/>
      <dgm:t>
        <a:bodyPr/>
        <a:lstStyle/>
        <a:p>
          <a:endParaRPr lang="en-MY"/>
        </a:p>
      </dgm:t>
    </dgm:pt>
    <dgm:pt modelId="{CDAD9A78-FBC3-46B3-9412-78E713BF65F7}" type="parTrans" cxnId="{83461FA5-14DF-437E-AF95-1887C0341786}">
      <dgm:prSet/>
      <dgm:spPr/>
      <dgm:t>
        <a:bodyPr/>
        <a:lstStyle/>
        <a:p>
          <a:endParaRPr lang="en-MY"/>
        </a:p>
      </dgm:t>
    </dgm:pt>
    <dgm:pt modelId="{65BB3F94-E02D-4C4B-9637-EF0F52FE30A9}" type="sibTrans" cxnId="{83461FA5-14DF-437E-AF95-1887C0341786}">
      <dgm:prSet/>
      <dgm:spPr/>
      <dgm:t>
        <a:bodyPr/>
        <a:lstStyle/>
        <a:p>
          <a:endParaRPr lang="en-MY"/>
        </a:p>
      </dgm:t>
    </dgm:pt>
    <dgm:pt modelId="{FCCB86D3-D6DF-4231-8542-D4586DCD0418}" type="pres">
      <dgm:prSet presAssocID="{9B0D9A2A-8033-4B50-8EC6-5CB1130EF4E8}" presName="arrowDiagram" presStyleCnt="0">
        <dgm:presLayoutVars>
          <dgm:chMax val="5"/>
          <dgm:dir/>
          <dgm:resizeHandles val="exact"/>
        </dgm:presLayoutVars>
      </dgm:prSet>
      <dgm:spPr/>
    </dgm:pt>
    <dgm:pt modelId="{65C3C3FD-AA9C-41CA-A71B-68E56059D94B}" type="pres">
      <dgm:prSet presAssocID="{9B0D9A2A-8033-4B50-8EC6-5CB1130EF4E8}" presName="arrow" presStyleLbl="bgShp" presStyleIdx="0" presStyleCnt="1"/>
      <dgm:spPr>
        <a:solidFill>
          <a:srgbClr val="FFC000"/>
        </a:solidFill>
      </dgm:spPr>
    </dgm:pt>
    <dgm:pt modelId="{6C17EFF7-C052-4708-9998-26363B46732C}" type="pres">
      <dgm:prSet presAssocID="{9B0D9A2A-8033-4B50-8EC6-5CB1130EF4E8}" presName="arrowDiagram5" presStyleCnt="0"/>
      <dgm:spPr/>
    </dgm:pt>
    <dgm:pt modelId="{CDDBBBF9-2B7B-426C-9201-C3534295F5FB}" type="pres">
      <dgm:prSet presAssocID="{0EBE08B8-4A29-49DC-BD3A-CA20AAD2D985}" presName="bullet5a" presStyleLbl="node1" presStyleIdx="0" presStyleCnt="5"/>
      <dgm:spPr>
        <a:solidFill>
          <a:schemeClr val="accent1">
            <a:lumMod val="60000"/>
            <a:lumOff val="40000"/>
          </a:schemeClr>
        </a:solidFill>
        <a:ln>
          <a:noFill/>
        </a:ln>
        <a:scene3d>
          <a:camera prst="orthographicFront"/>
          <a:lightRig rig="threePt" dir="t"/>
        </a:scene3d>
        <a:sp3d>
          <a:bevelT/>
        </a:sp3d>
      </dgm:spPr>
    </dgm:pt>
    <dgm:pt modelId="{75AC75D1-57F5-4D1D-87C3-0679D4AB205F}" type="pres">
      <dgm:prSet presAssocID="{0EBE08B8-4A29-49DC-BD3A-CA20AAD2D985}" presName="textBox5a" presStyleLbl="revTx" presStyleIdx="0" presStyleCnt="5">
        <dgm:presLayoutVars>
          <dgm:bulletEnabled val="1"/>
        </dgm:presLayoutVars>
      </dgm:prSet>
      <dgm:spPr/>
    </dgm:pt>
    <dgm:pt modelId="{9140B7AB-E956-4DF0-9415-9482C4764C6E}" type="pres">
      <dgm:prSet presAssocID="{61FC82E3-D4E5-47E2-A39E-28D873B32EA3}" presName="bullet5b" presStyleLbl="node1" presStyleIdx="1" presStyleCnt="5"/>
      <dgm:spPr>
        <a:solidFill>
          <a:schemeClr val="accent1">
            <a:lumMod val="60000"/>
            <a:lumOff val="40000"/>
          </a:schemeClr>
        </a:solidFill>
        <a:ln>
          <a:noFill/>
        </a:ln>
        <a:scene3d>
          <a:camera prst="orthographicFront"/>
          <a:lightRig rig="threePt" dir="t"/>
        </a:scene3d>
        <a:sp3d>
          <a:bevelT/>
        </a:sp3d>
      </dgm:spPr>
    </dgm:pt>
    <dgm:pt modelId="{4DCF890B-9271-4524-9451-3F35565FF650}" type="pres">
      <dgm:prSet presAssocID="{61FC82E3-D4E5-47E2-A39E-28D873B32EA3}" presName="textBox5b" presStyleLbl="revTx" presStyleIdx="1" presStyleCnt="5">
        <dgm:presLayoutVars>
          <dgm:bulletEnabled val="1"/>
        </dgm:presLayoutVars>
      </dgm:prSet>
      <dgm:spPr/>
    </dgm:pt>
    <dgm:pt modelId="{7FD7FFC0-03FB-4B8B-8D18-63C65477DD1B}" type="pres">
      <dgm:prSet presAssocID="{B7A6C704-9A89-4638-9CC1-701BFACD3AB6}" presName="bullet5c" presStyleLbl="node1" presStyleIdx="2" presStyleCnt="5"/>
      <dgm:spPr>
        <a:solidFill>
          <a:schemeClr val="accent1">
            <a:lumMod val="60000"/>
            <a:lumOff val="40000"/>
          </a:schemeClr>
        </a:solidFill>
        <a:ln>
          <a:noFill/>
        </a:ln>
        <a:scene3d>
          <a:camera prst="orthographicFront"/>
          <a:lightRig rig="threePt" dir="t"/>
        </a:scene3d>
        <a:sp3d>
          <a:bevelT/>
        </a:sp3d>
      </dgm:spPr>
    </dgm:pt>
    <dgm:pt modelId="{96BB0FC0-ADD8-43C2-9A86-73C5D6FBC89A}" type="pres">
      <dgm:prSet presAssocID="{B7A6C704-9A89-4638-9CC1-701BFACD3AB6}" presName="textBox5c" presStyleLbl="revTx" presStyleIdx="2" presStyleCnt="5">
        <dgm:presLayoutVars>
          <dgm:bulletEnabled val="1"/>
        </dgm:presLayoutVars>
      </dgm:prSet>
      <dgm:spPr/>
    </dgm:pt>
    <dgm:pt modelId="{B3FB1E4D-3BB7-4699-8B1D-23A5A50E9381}" type="pres">
      <dgm:prSet presAssocID="{8139B4A8-5B83-48A4-A7B4-E3B2EB0FC701}" presName="bullet5d" presStyleLbl="node1" presStyleIdx="3" presStyleCnt="5"/>
      <dgm:spPr>
        <a:solidFill>
          <a:schemeClr val="accent1">
            <a:lumMod val="60000"/>
            <a:lumOff val="40000"/>
          </a:schemeClr>
        </a:solidFill>
        <a:ln>
          <a:noFill/>
        </a:ln>
        <a:scene3d>
          <a:camera prst="orthographicFront"/>
          <a:lightRig rig="threePt" dir="t"/>
        </a:scene3d>
        <a:sp3d>
          <a:bevelT/>
        </a:sp3d>
      </dgm:spPr>
    </dgm:pt>
    <dgm:pt modelId="{F0268D9A-1BFE-446A-9513-2EC21BF2A736}" type="pres">
      <dgm:prSet presAssocID="{8139B4A8-5B83-48A4-A7B4-E3B2EB0FC701}" presName="textBox5d" presStyleLbl="revTx" presStyleIdx="3" presStyleCnt="5">
        <dgm:presLayoutVars>
          <dgm:bulletEnabled val="1"/>
        </dgm:presLayoutVars>
      </dgm:prSet>
      <dgm:spPr/>
    </dgm:pt>
    <dgm:pt modelId="{4283187B-E2C1-413D-93B7-DF797DAC2B40}" type="pres">
      <dgm:prSet presAssocID="{56E2D02D-D576-428D-9EF2-3B7F0420C2F3}" presName="bullet5e" presStyleLbl="node1" presStyleIdx="4" presStyleCnt="5"/>
      <dgm:spPr>
        <a:solidFill>
          <a:schemeClr val="accent1">
            <a:lumMod val="60000"/>
            <a:lumOff val="40000"/>
          </a:schemeClr>
        </a:solidFill>
        <a:ln>
          <a:noFill/>
        </a:ln>
        <a:scene3d>
          <a:camera prst="orthographicFront"/>
          <a:lightRig rig="threePt" dir="t"/>
        </a:scene3d>
        <a:sp3d>
          <a:bevelT/>
        </a:sp3d>
      </dgm:spPr>
    </dgm:pt>
    <dgm:pt modelId="{2215B88C-9584-4381-A83C-D05B123A4C08}" type="pres">
      <dgm:prSet presAssocID="{56E2D02D-D576-428D-9EF2-3B7F0420C2F3}" presName="textBox5e" presStyleLbl="revTx" presStyleIdx="4" presStyleCnt="5">
        <dgm:presLayoutVars>
          <dgm:bulletEnabled val="1"/>
        </dgm:presLayoutVars>
      </dgm:prSet>
      <dgm:spPr/>
    </dgm:pt>
  </dgm:ptLst>
  <dgm:cxnLst>
    <dgm:cxn modelId="{73364320-92B3-462D-9847-2777FA8E72AB}" srcId="{9B0D9A2A-8033-4B50-8EC6-5CB1130EF4E8}" destId="{61FC82E3-D4E5-47E2-A39E-28D873B32EA3}" srcOrd="1" destOrd="0" parTransId="{F01BD5C0-DC87-4403-9A0A-023A0D311E59}" sibTransId="{C3C8794C-32FE-4544-AADC-8662042BF0A6}"/>
    <dgm:cxn modelId="{1C9D1E21-9E58-48EE-A8CA-FB27A099CE58}" srcId="{9B0D9A2A-8033-4B50-8EC6-5CB1130EF4E8}" destId="{0EBE08B8-4A29-49DC-BD3A-CA20AAD2D985}" srcOrd="0" destOrd="0" parTransId="{7729EA5A-9F0D-49DD-BC98-4323388091B2}" sibTransId="{0148D5E3-CD35-49F8-81B8-1C40A74498BA}"/>
    <dgm:cxn modelId="{44990132-F8F0-4BB8-8D97-7B46B9DF0E65}" srcId="{9B0D9A2A-8033-4B50-8EC6-5CB1130EF4E8}" destId="{8139B4A8-5B83-48A4-A7B4-E3B2EB0FC701}" srcOrd="3" destOrd="0" parTransId="{14D1E921-2367-414C-9BBA-428DF1FD10C0}" sibTransId="{67F31B1E-389B-4496-9888-6CB65DF0582A}"/>
    <dgm:cxn modelId="{035FEE3F-AB2F-40E8-BE7A-0DC558AAD931}" type="presOf" srcId="{8139B4A8-5B83-48A4-A7B4-E3B2EB0FC701}" destId="{F0268D9A-1BFE-446A-9513-2EC21BF2A736}" srcOrd="0" destOrd="0" presId="urn:microsoft.com/office/officeart/2005/8/layout/arrow2"/>
    <dgm:cxn modelId="{8D2F7D71-1C5C-4562-AF45-DF1DF995D74D}" type="presOf" srcId="{56E2D02D-D576-428D-9EF2-3B7F0420C2F3}" destId="{2215B88C-9584-4381-A83C-D05B123A4C08}" srcOrd="0" destOrd="0" presId="urn:microsoft.com/office/officeart/2005/8/layout/arrow2"/>
    <dgm:cxn modelId="{51E45176-A22E-425E-952E-30F5702B448A}" type="presOf" srcId="{61FC82E3-D4E5-47E2-A39E-28D873B32EA3}" destId="{4DCF890B-9271-4524-9451-3F35565FF650}" srcOrd="0" destOrd="0" presId="urn:microsoft.com/office/officeart/2005/8/layout/arrow2"/>
    <dgm:cxn modelId="{1F1B2992-8250-4AA9-AEDD-88428A0E7B59}" srcId="{9B0D9A2A-8033-4B50-8EC6-5CB1130EF4E8}" destId="{B7A6C704-9A89-4638-9CC1-701BFACD3AB6}" srcOrd="2" destOrd="0" parTransId="{4B1CC95F-28AF-4047-9897-2BD79F78300A}" sibTransId="{AD068CF4-D52C-42BF-85AF-F39F12463616}"/>
    <dgm:cxn modelId="{83461FA5-14DF-437E-AF95-1887C0341786}" srcId="{9B0D9A2A-8033-4B50-8EC6-5CB1130EF4E8}" destId="{56E2D02D-D576-428D-9EF2-3B7F0420C2F3}" srcOrd="4" destOrd="0" parTransId="{CDAD9A78-FBC3-46B3-9412-78E713BF65F7}" sibTransId="{65BB3F94-E02D-4C4B-9637-EF0F52FE30A9}"/>
    <dgm:cxn modelId="{19297EAD-0932-4D91-9AFF-346AF675BD7B}" type="presOf" srcId="{B7A6C704-9A89-4638-9CC1-701BFACD3AB6}" destId="{96BB0FC0-ADD8-43C2-9A86-73C5D6FBC89A}" srcOrd="0" destOrd="0" presId="urn:microsoft.com/office/officeart/2005/8/layout/arrow2"/>
    <dgm:cxn modelId="{8F00B3CA-C03A-4661-B49B-76E8DE186AEE}" type="presOf" srcId="{9B0D9A2A-8033-4B50-8EC6-5CB1130EF4E8}" destId="{FCCB86D3-D6DF-4231-8542-D4586DCD0418}" srcOrd="0" destOrd="0" presId="urn:microsoft.com/office/officeart/2005/8/layout/arrow2"/>
    <dgm:cxn modelId="{C77427E9-360A-4982-B8B9-B67C0AB951D7}" type="presOf" srcId="{0EBE08B8-4A29-49DC-BD3A-CA20AAD2D985}" destId="{75AC75D1-57F5-4D1D-87C3-0679D4AB205F}" srcOrd="0" destOrd="0" presId="urn:microsoft.com/office/officeart/2005/8/layout/arrow2"/>
    <dgm:cxn modelId="{2A586A90-9D3E-4772-A78E-710A26A0D2F9}" type="presParOf" srcId="{FCCB86D3-D6DF-4231-8542-D4586DCD0418}" destId="{65C3C3FD-AA9C-41CA-A71B-68E56059D94B}" srcOrd="0" destOrd="0" presId="urn:microsoft.com/office/officeart/2005/8/layout/arrow2"/>
    <dgm:cxn modelId="{E74ED417-26EF-4E51-8BA6-3837220CF9AE}" type="presParOf" srcId="{FCCB86D3-D6DF-4231-8542-D4586DCD0418}" destId="{6C17EFF7-C052-4708-9998-26363B46732C}" srcOrd="1" destOrd="0" presId="urn:microsoft.com/office/officeart/2005/8/layout/arrow2"/>
    <dgm:cxn modelId="{012555DA-EC40-4A64-947E-062B11D8BF47}" type="presParOf" srcId="{6C17EFF7-C052-4708-9998-26363B46732C}" destId="{CDDBBBF9-2B7B-426C-9201-C3534295F5FB}" srcOrd="0" destOrd="0" presId="urn:microsoft.com/office/officeart/2005/8/layout/arrow2"/>
    <dgm:cxn modelId="{FEAFF759-E04B-4BAB-9A0B-B4BAF96312AF}" type="presParOf" srcId="{6C17EFF7-C052-4708-9998-26363B46732C}" destId="{75AC75D1-57F5-4D1D-87C3-0679D4AB205F}" srcOrd="1" destOrd="0" presId="urn:microsoft.com/office/officeart/2005/8/layout/arrow2"/>
    <dgm:cxn modelId="{5AC8F904-A6A9-48A1-90A3-233E76B0D7E0}" type="presParOf" srcId="{6C17EFF7-C052-4708-9998-26363B46732C}" destId="{9140B7AB-E956-4DF0-9415-9482C4764C6E}" srcOrd="2" destOrd="0" presId="urn:microsoft.com/office/officeart/2005/8/layout/arrow2"/>
    <dgm:cxn modelId="{79301B6F-4ECE-4196-B60E-33F0D9D2ED1C}" type="presParOf" srcId="{6C17EFF7-C052-4708-9998-26363B46732C}" destId="{4DCF890B-9271-4524-9451-3F35565FF650}" srcOrd="3" destOrd="0" presId="urn:microsoft.com/office/officeart/2005/8/layout/arrow2"/>
    <dgm:cxn modelId="{D4ED0D87-60C4-43AB-889A-5FA525029499}" type="presParOf" srcId="{6C17EFF7-C052-4708-9998-26363B46732C}" destId="{7FD7FFC0-03FB-4B8B-8D18-63C65477DD1B}" srcOrd="4" destOrd="0" presId="urn:microsoft.com/office/officeart/2005/8/layout/arrow2"/>
    <dgm:cxn modelId="{2B9FA1B5-A063-4DFF-B5FA-94D726FF1594}" type="presParOf" srcId="{6C17EFF7-C052-4708-9998-26363B46732C}" destId="{96BB0FC0-ADD8-43C2-9A86-73C5D6FBC89A}" srcOrd="5" destOrd="0" presId="urn:microsoft.com/office/officeart/2005/8/layout/arrow2"/>
    <dgm:cxn modelId="{F9B5D4ED-FC70-4E6B-BC3F-1B68CEF9FAEE}" type="presParOf" srcId="{6C17EFF7-C052-4708-9998-26363B46732C}" destId="{B3FB1E4D-3BB7-4699-8B1D-23A5A50E9381}" srcOrd="6" destOrd="0" presId="urn:microsoft.com/office/officeart/2005/8/layout/arrow2"/>
    <dgm:cxn modelId="{5D11A9E2-1BE7-4C52-927C-F1EC9B176494}" type="presParOf" srcId="{6C17EFF7-C052-4708-9998-26363B46732C}" destId="{F0268D9A-1BFE-446A-9513-2EC21BF2A736}" srcOrd="7" destOrd="0" presId="urn:microsoft.com/office/officeart/2005/8/layout/arrow2"/>
    <dgm:cxn modelId="{1E0CAD9A-199D-4937-892E-8498FEBC4F6F}" type="presParOf" srcId="{6C17EFF7-C052-4708-9998-26363B46732C}" destId="{4283187B-E2C1-413D-93B7-DF797DAC2B40}" srcOrd="8" destOrd="0" presId="urn:microsoft.com/office/officeart/2005/8/layout/arrow2"/>
    <dgm:cxn modelId="{70CD822E-D09A-4224-8939-CCF9FDD5AD3D}" type="presParOf" srcId="{6C17EFF7-C052-4708-9998-26363B46732C}" destId="{2215B88C-9584-4381-A83C-D05B123A4C08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E70D78-4434-403B-B139-23D595AD5C82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MY"/>
        </a:p>
      </dgm:t>
    </dgm:pt>
    <dgm:pt modelId="{3D53F48B-4B1A-4109-987D-57342CFE54EC}">
      <dgm:prSet phldrT="[Text]"/>
      <dgm:spPr/>
      <dgm:t>
        <a:bodyPr/>
        <a:lstStyle/>
        <a:p>
          <a:r>
            <a:rPr lang="en-MY" dirty="0"/>
            <a:t>FOCUSED</a:t>
          </a:r>
        </a:p>
      </dgm:t>
    </dgm:pt>
    <dgm:pt modelId="{92EFC394-FA7B-4A5E-8CD6-08357A461D4A}" type="parTrans" cxnId="{338352EE-A8B1-49F7-99AA-B422E388A8D4}">
      <dgm:prSet/>
      <dgm:spPr/>
      <dgm:t>
        <a:bodyPr/>
        <a:lstStyle/>
        <a:p>
          <a:endParaRPr lang="en-MY"/>
        </a:p>
      </dgm:t>
    </dgm:pt>
    <dgm:pt modelId="{2E1ED86C-3660-4D94-9318-2CB8BA97BBF9}" type="sibTrans" cxnId="{338352EE-A8B1-49F7-99AA-B422E388A8D4}">
      <dgm:prSet custT="1"/>
      <dgm:spPr/>
      <dgm:t>
        <a:bodyPr/>
        <a:lstStyle/>
        <a:p>
          <a:r>
            <a:rPr lang="en-MY" sz="1400" dirty="0"/>
            <a:t>INTEGRATIVE</a:t>
          </a:r>
        </a:p>
      </dgm:t>
    </dgm:pt>
    <dgm:pt modelId="{6BFE3DBB-7159-40CF-8AD1-F87C9222A087}">
      <dgm:prSet phldrT="[Text]"/>
      <dgm:spPr/>
      <dgm:t>
        <a:bodyPr/>
        <a:lstStyle/>
        <a:p>
          <a:pPr algn="just"/>
          <a:r>
            <a:rPr lang="en-MY" dirty="0">
              <a:solidFill>
                <a:schemeClr val="bg1"/>
              </a:solidFill>
            </a:rPr>
            <a:t>The topic should be narrow &amp; only report studies that are closely related to topic.</a:t>
          </a:r>
        </a:p>
      </dgm:t>
    </dgm:pt>
    <dgm:pt modelId="{9AA3452F-F7D1-46FC-8224-C9E1D41E4E86}" type="parTrans" cxnId="{AB13391F-2EAF-453B-B41E-0FA74E0F3F38}">
      <dgm:prSet/>
      <dgm:spPr/>
      <dgm:t>
        <a:bodyPr/>
        <a:lstStyle/>
        <a:p>
          <a:endParaRPr lang="en-MY"/>
        </a:p>
      </dgm:t>
    </dgm:pt>
    <dgm:pt modelId="{85E99911-4F9B-4092-9D26-42D836580BEE}" type="sibTrans" cxnId="{AB13391F-2EAF-453B-B41E-0FA74E0F3F38}">
      <dgm:prSet/>
      <dgm:spPr/>
      <dgm:t>
        <a:bodyPr/>
        <a:lstStyle/>
        <a:p>
          <a:endParaRPr lang="en-MY"/>
        </a:p>
      </dgm:t>
    </dgm:pt>
    <dgm:pt modelId="{D3AD6093-F57A-483E-9FC2-C8B17A421571}">
      <dgm:prSet phldrT="[Text]"/>
      <dgm:spPr/>
      <dgm:t>
        <a:bodyPr/>
        <a:lstStyle/>
        <a:p>
          <a:r>
            <a:rPr lang="en-MY" dirty="0"/>
            <a:t>CONCISE</a:t>
          </a:r>
        </a:p>
      </dgm:t>
    </dgm:pt>
    <dgm:pt modelId="{66A60E8C-3258-4890-B06B-55F4F3B960D2}" type="parTrans" cxnId="{5E302517-9E83-4895-B0BE-B29C07E1CA98}">
      <dgm:prSet/>
      <dgm:spPr/>
      <dgm:t>
        <a:bodyPr/>
        <a:lstStyle/>
        <a:p>
          <a:endParaRPr lang="en-MY"/>
        </a:p>
      </dgm:t>
    </dgm:pt>
    <dgm:pt modelId="{9296194E-D388-4666-8E63-67D13A22AA6D}" type="sibTrans" cxnId="{5E302517-9E83-4895-B0BE-B29C07E1CA98}">
      <dgm:prSet/>
      <dgm:spPr/>
      <dgm:t>
        <a:bodyPr/>
        <a:lstStyle/>
        <a:p>
          <a:r>
            <a:rPr lang="en-MY" dirty="0"/>
            <a:t>LOGICAL &amp; SEQUENTIAL</a:t>
          </a:r>
        </a:p>
      </dgm:t>
    </dgm:pt>
    <dgm:pt modelId="{7E32EF14-0811-4448-9B5D-3F90F448E117}">
      <dgm:prSet phldrT="[Text]"/>
      <dgm:spPr/>
      <dgm:t>
        <a:bodyPr/>
        <a:lstStyle/>
        <a:p>
          <a:pPr algn="r"/>
          <a:endParaRPr lang="en-MY" dirty="0">
            <a:solidFill>
              <a:schemeClr val="bg1"/>
            </a:solidFill>
          </a:endParaRPr>
        </a:p>
      </dgm:t>
    </dgm:pt>
    <dgm:pt modelId="{B97F6CD7-AB38-499C-85A0-47D7BA01919B}" type="parTrans" cxnId="{B2C31237-2D3A-4F16-A177-DCA2ABB0A379}">
      <dgm:prSet/>
      <dgm:spPr/>
      <dgm:t>
        <a:bodyPr/>
        <a:lstStyle/>
        <a:p>
          <a:endParaRPr lang="en-MY"/>
        </a:p>
      </dgm:t>
    </dgm:pt>
    <dgm:pt modelId="{892B0531-65FE-49C2-943F-543DE8136F53}" type="sibTrans" cxnId="{B2C31237-2D3A-4F16-A177-DCA2ABB0A379}">
      <dgm:prSet/>
      <dgm:spPr/>
      <dgm:t>
        <a:bodyPr/>
        <a:lstStyle/>
        <a:p>
          <a:endParaRPr lang="en-MY"/>
        </a:p>
      </dgm:t>
    </dgm:pt>
    <dgm:pt modelId="{19D5F655-39C2-4AD0-AEAA-34F2C15EF9DD}">
      <dgm:prSet phldrT="[Text]"/>
      <dgm:spPr/>
      <dgm:t>
        <a:bodyPr/>
        <a:lstStyle/>
        <a:p>
          <a:r>
            <a:rPr lang="en-MY" dirty="0"/>
            <a:t>CURRENT</a:t>
          </a:r>
        </a:p>
      </dgm:t>
    </dgm:pt>
    <dgm:pt modelId="{F4F4B6F0-2863-4AF5-835A-F2925D4AB0DB}" type="parTrans" cxnId="{7AEA3508-04A3-423C-B953-FC2998306DE5}">
      <dgm:prSet/>
      <dgm:spPr/>
      <dgm:t>
        <a:bodyPr/>
        <a:lstStyle/>
        <a:p>
          <a:endParaRPr lang="en-MY"/>
        </a:p>
      </dgm:t>
    </dgm:pt>
    <dgm:pt modelId="{6BB15FCB-FC50-4F0C-AA59-98CF5CEC25A4}" type="sibTrans" cxnId="{7AEA3508-04A3-423C-B953-FC2998306DE5}">
      <dgm:prSet/>
      <dgm:spPr/>
      <dgm:t>
        <a:bodyPr/>
        <a:lstStyle/>
        <a:p>
          <a:r>
            <a:rPr lang="en-MY" dirty="0"/>
            <a:t>DEVELOPED</a:t>
          </a:r>
        </a:p>
      </dgm:t>
    </dgm:pt>
    <dgm:pt modelId="{224A9A8B-5B3F-49EB-8DFF-94C1EA6B719D}">
      <dgm:prSet phldrT="[Text]"/>
      <dgm:spPr/>
      <dgm:t>
        <a:bodyPr/>
        <a:lstStyle/>
        <a:p>
          <a:pPr algn="just"/>
          <a:r>
            <a:rPr lang="en-MY" dirty="0">
              <a:solidFill>
                <a:schemeClr val="bg1"/>
              </a:solidFill>
            </a:rPr>
            <a:t>The review should focus on work being done on the cutting edge of your topic.</a:t>
          </a:r>
        </a:p>
      </dgm:t>
    </dgm:pt>
    <dgm:pt modelId="{9E98E878-FB57-435D-BD8E-ACA48419A32F}" type="parTrans" cxnId="{5A4FB2F7-23E4-4CF4-88CB-87C954BD99FF}">
      <dgm:prSet/>
      <dgm:spPr/>
      <dgm:t>
        <a:bodyPr/>
        <a:lstStyle/>
        <a:p>
          <a:endParaRPr lang="en-MY"/>
        </a:p>
      </dgm:t>
    </dgm:pt>
    <dgm:pt modelId="{D8BB4BC0-1F48-4A25-8C33-F8F94A9674BD}" type="sibTrans" cxnId="{5A4FB2F7-23E4-4CF4-88CB-87C954BD99FF}">
      <dgm:prSet/>
      <dgm:spPr/>
      <dgm:t>
        <a:bodyPr/>
        <a:lstStyle/>
        <a:p>
          <a:endParaRPr lang="en-MY"/>
        </a:p>
      </dgm:t>
    </dgm:pt>
    <dgm:pt modelId="{A30370E4-4B54-4CE7-B3ED-D1F0F6913810}" type="pres">
      <dgm:prSet presAssocID="{9CE70D78-4434-403B-B139-23D595AD5C82}" presName="Name0" presStyleCnt="0">
        <dgm:presLayoutVars>
          <dgm:chMax/>
          <dgm:chPref/>
          <dgm:dir/>
          <dgm:animLvl val="lvl"/>
        </dgm:presLayoutVars>
      </dgm:prSet>
      <dgm:spPr/>
    </dgm:pt>
    <dgm:pt modelId="{1C2CBAA6-EE82-4DCC-9E68-7943FB2F4AFD}" type="pres">
      <dgm:prSet presAssocID="{3D53F48B-4B1A-4109-987D-57342CFE54EC}" presName="composite" presStyleCnt="0"/>
      <dgm:spPr/>
    </dgm:pt>
    <dgm:pt modelId="{CAAD757A-2C86-4D03-8859-21481E771165}" type="pres">
      <dgm:prSet presAssocID="{3D53F48B-4B1A-4109-987D-57342CFE54EC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C3A46B7F-FA36-4BC3-9D7D-7BBEC77C29F7}" type="pres">
      <dgm:prSet presAssocID="{3D53F48B-4B1A-4109-987D-57342CFE54EC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52E9162B-9E94-4E94-ACD8-6E64A3F0E533}" type="pres">
      <dgm:prSet presAssocID="{3D53F48B-4B1A-4109-987D-57342CFE54EC}" presName="BalanceSpacing" presStyleCnt="0"/>
      <dgm:spPr/>
    </dgm:pt>
    <dgm:pt modelId="{FE2076F5-5348-4504-8A09-243E63EAAA6C}" type="pres">
      <dgm:prSet presAssocID="{3D53F48B-4B1A-4109-987D-57342CFE54EC}" presName="BalanceSpacing1" presStyleCnt="0"/>
      <dgm:spPr/>
    </dgm:pt>
    <dgm:pt modelId="{992DE5E6-6C05-4828-8A8B-59EEA9B53E45}" type="pres">
      <dgm:prSet presAssocID="{2E1ED86C-3660-4D94-9318-2CB8BA97BBF9}" presName="Accent1Text" presStyleLbl="node1" presStyleIdx="1" presStyleCnt="6"/>
      <dgm:spPr/>
    </dgm:pt>
    <dgm:pt modelId="{F34E9380-316D-4779-9DBE-ED7BCFDB20AB}" type="pres">
      <dgm:prSet presAssocID="{2E1ED86C-3660-4D94-9318-2CB8BA97BBF9}" presName="spaceBetweenRectangles" presStyleCnt="0"/>
      <dgm:spPr/>
    </dgm:pt>
    <dgm:pt modelId="{EAB81860-B146-4E96-B664-AC35CE81D251}" type="pres">
      <dgm:prSet presAssocID="{D3AD6093-F57A-483E-9FC2-C8B17A421571}" presName="composite" presStyleCnt="0"/>
      <dgm:spPr/>
    </dgm:pt>
    <dgm:pt modelId="{0717CCA4-033D-472F-8859-D65ED3EAE63C}" type="pres">
      <dgm:prSet presAssocID="{D3AD6093-F57A-483E-9FC2-C8B17A421571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A344B8B5-1E8F-4E4E-8F1A-642D4D93CE46}" type="pres">
      <dgm:prSet presAssocID="{D3AD6093-F57A-483E-9FC2-C8B17A421571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9AC4B08C-3FCD-4A3D-8EBC-2330DC323A8F}" type="pres">
      <dgm:prSet presAssocID="{D3AD6093-F57A-483E-9FC2-C8B17A421571}" presName="BalanceSpacing" presStyleCnt="0"/>
      <dgm:spPr/>
    </dgm:pt>
    <dgm:pt modelId="{4E62631A-0865-41D5-A336-08CC1CD1905C}" type="pres">
      <dgm:prSet presAssocID="{D3AD6093-F57A-483E-9FC2-C8B17A421571}" presName="BalanceSpacing1" presStyleCnt="0"/>
      <dgm:spPr/>
    </dgm:pt>
    <dgm:pt modelId="{B830D18E-CDF6-49DE-B501-03B9186FFECB}" type="pres">
      <dgm:prSet presAssocID="{9296194E-D388-4666-8E63-67D13A22AA6D}" presName="Accent1Text" presStyleLbl="node1" presStyleIdx="3" presStyleCnt="6"/>
      <dgm:spPr/>
    </dgm:pt>
    <dgm:pt modelId="{B99979FE-F321-432E-8E23-210E3F8BFB51}" type="pres">
      <dgm:prSet presAssocID="{9296194E-D388-4666-8E63-67D13A22AA6D}" presName="spaceBetweenRectangles" presStyleCnt="0"/>
      <dgm:spPr/>
    </dgm:pt>
    <dgm:pt modelId="{F4C15295-81A7-4015-9246-31504E4B11D7}" type="pres">
      <dgm:prSet presAssocID="{19D5F655-39C2-4AD0-AEAA-34F2C15EF9DD}" presName="composite" presStyleCnt="0"/>
      <dgm:spPr/>
    </dgm:pt>
    <dgm:pt modelId="{0885B033-6A98-413F-BF2A-7588B7D975F6}" type="pres">
      <dgm:prSet presAssocID="{19D5F655-39C2-4AD0-AEAA-34F2C15EF9DD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38F942D6-709A-45F2-AAAA-91BF15ACAB75}" type="pres">
      <dgm:prSet presAssocID="{19D5F655-39C2-4AD0-AEAA-34F2C15EF9DD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D8255BFA-3588-4188-835E-A9E92BBBBB0A}" type="pres">
      <dgm:prSet presAssocID="{19D5F655-39C2-4AD0-AEAA-34F2C15EF9DD}" presName="BalanceSpacing" presStyleCnt="0"/>
      <dgm:spPr/>
    </dgm:pt>
    <dgm:pt modelId="{74BB5F10-43B9-438A-AC52-26D4B101CCBE}" type="pres">
      <dgm:prSet presAssocID="{19D5F655-39C2-4AD0-AEAA-34F2C15EF9DD}" presName="BalanceSpacing1" presStyleCnt="0"/>
      <dgm:spPr/>
    </dgm:pt>
    <dgm:pt modelId="{4B8E4093-6ACB-475C-A9C3-B3DBC22FC30F}" type="pres">
      <dgm:prSet presAssocID="{6BB15FCB-FC50-4F0C-AA59-98CF5CEC25A4}" presName="Accent1Text" presStyleLbl="node1" presStyleIdx="5" presStyleCnt="6"/>
      <dgm:spPr/>
    </dgm:pt>
  </dgm:ptLst>
  <dgm:cxnLst>
    <dgm:cxn modelId="{7AEA3508-04A3-423C-B953-FC2998306DE5}" srcId="{9CE70D78-4434-403B-B139-23D595AD5C82}" destId="{19D5F655-39C2-4AD0-AEAA-34F2C15EF9DD}" srcOrd="2" destOrd="0" parTransId="{F4F4B6F0-2863-4AF5-835A-F2925D4AB0DB}" sibTransId="{6BB15FCB-FC50-4F0C-AA59-98CF5CEC25A4}"/>
    <dgm:cxn modelId="{4E6D7D0D-A5CC-404A-9F14-184BC28096FC}" type="presOf" srcId="{6BFE3DBB-7159-40CF-8AD1-F87C9222A087}" destId="{C3A46B7F-FA36-4BC3-9D7D-7BBEC77C29F7}" srcOrd="0" destOrd="0" presId="urn:microsoft.com/office/officeart/2008/layout/AlternatingHexagons"/>
    <dgm:cxn modelId="{5E302517-9E83-4895-B0BE-B29C07E1CA98}" srcId="{9CE70D78-4434-403B-B139-23D595AD5C82}" destId="{D3AD6093-F57A-483E-9FC2-C8B17A421571}" srcOrd="1" destOrd="0" parTransId="{66A60E8C-3258-4890-B06B-55F4F3B960D2}" sibTransId="{9296194E-D388-4666-8E63-67D13A22AA6D}"/>
    <dgm:cxn modelId="{AB13391F-2EAF-453B-B41E-0FA74E0F3F38}" srcId="{3D53F48B-4B1A-4109-987D-57342CFE54EC}" destId="{6BFE3DBB-7159-40CF-8AD1-F87C9222A087}" srcOrd="0" destOrd="0" parTransId="{9AA3452F-F7D1-46FC-8224-C9E1D41E4E86}" sibTransId="{85E99911-4F9B-4092-9D26-42D836580BEE}"/>
    <dgm:cxn modelId="{B2C31237-2D3A-4F16-A177-DCA2ABB0A379}" srcId="{D3AD6093-F57A-483E-9FC2-C8B17A421571}" destId="{7E32EF14-0811-4448-9B5D-3F90F448E117}" srcOrd="0" destOrd="0" parTransId="{B97F6CD7-AB38-499C-85A0-47D7BA01919B}" sibTransId="{892B0531-65FE-49C2-943F-543DE8136F53}"/>
    <dgm:cxn modelId="{726C2D3A-5046-48A0-82B7-16BEEF9E088C}" type="presOf" srcId="{7E32EF14-0811-4448-9B5D-3F90F448E117}" destId="{A344B8B5-1E8F-4E4E-8F1A-642D4D93CE46}" srcOrd="0" destOrd="0" presId="urn:microsoft.com/office/officeart/2008/layout/AlternatingHexagons"/>
    <dgm:cxn modelId="{6DA6FD3D-7CF3-4CC7-80D4-D1D20F7496A8}" type="presOf" srcId="{19D5F655-39C2-4AD0-AEAA-34F2C15EF9DD}" destId="{0885B033-6A98-413F-BF2A-7588B7D975F6}" srcOrd="0" destOrd="0" presId="urn:microsoft.com/office/officeart/2008/layout/AlternatingHexagons"/>
    <dgm:cxn modelId="{64789E6D-5CEC-4303-995F-C16A0710D76E}" type="presOf" srcId="{2E1ED86C-3660-4D94-9318-2CB8BA97BBF9}" destId="{992DE5E6-6C05-4828-8A8B-59EEA9B53E45}" srcOrd="0" destOrd="0" presId="urn:microsoft.com/office/officeart/2008/layout/AlternatingHexagons"/>
    <dgm:cxn modelId="{6A0F0650-8053-4CF7-960D-FECD49512C04}" type="presOf" srcId="{D3AD6093-F57A-483E-9FC2-C8B17A421571}" destId="{0717CCA4-033D-472F-8859-D65ED3EAE63C}" srcOrd="0" destOrd="0" presId="urn:microsoft.com/office/officeart/2008/layout/AlternatingHexagons"/>
    <dgm:cxn modelId="{B53A3476-BC95-4C51-A665-2859C3E18DCD}" type="presOf" srcId="{9CE70D78-4434-403B-B139-23D595AD5C82}" destId="{A30370E4-4B54-4CE7-B3ED-D1F0F6913810}" srcOrd="0" destOrd="0" presId="urn:microsoft.com/office/officeart/2008/layout/AlternatingHexagons"/>
    <dgm:cxn modelId="{36C2CA8C-281E-4F8C-93F7-47D631DF8F8D}" type="presOf" srcId="{3D53F48B-4B1A-4109-987D-57342CFE54EC}" destId="{CAAD757A-2C86-4D03-8859-21481E771165}" srcOrd="0" destOrd="0" presId="urn:microsoft.com/office/officeart/2008/layout/AlternatingHexagons"/>
    <dgm:cxn modelId="{EE2769AB-8064-47A4-B905-4B48C431E43B}" type="presOf" srcId="{224A9A8B-5B3F-49EB-8DFF-94C1EA6B719D}" destId="{38F942D6-709A-45F2-AAAA-91BF15ACAB75}" srcOrd="0" destOrd="0" presId="urn:microsoft.com/office/officeart/2008/layout/AlternatingHexagons"/>
    <dgm:cxn modelId="{A6AAFBB4-F5D5-431A-AD16-44E2A85577D3}" type="presOf" srcId="{9296194E-D388-4666-8E63-67D13A22AA6D}" destId="{B830D18E-CDF6-49DE-B501-03B9186FFECB}" srcOrd="0" destOrd="0" presId="urn:microsoft.com/office/officeart/2008/layout/AlternatingHexagons"/>
    <dgm:cxn modelId="{DE6FD3EC-A34C-4584-9700-C375DD86149F}" type="presOf" srcId="{6BB15FCB-FC50-4F0C-AA59-98CF5CEC25A4}" destId="{4B8E4093-6ACB-475C-A9C3-B3DBC22FC30F}" srcOrd="0" destOrd="0" presId="urn:microsoft.com/office/officeart/2008/layout/AlternatingHexagons"/>
    <dgm:cxn modelId="{338352EE-A8B1-49F7-99AA-B422E388A8D4}" srcId="{9CE70D78-4434-403B-B139-23D595AD5C82}" destId="{3D53F48B-4B1A-4109-987D-57342CFE54EC}" srcOrd="0" destOrd="0" parTransId="{92EFC394-FA7B-4A5E-8CD6-08357A461D4A}" sibTransId="{2E1ED86C-3660-4D94-9318-2CB8BA97BBF9}"/>
    <dgm:cxn modelId="{5A4FB2F7-23E4-4CF4-88CB-87C954BD99FF}" srcId="{19D5F655-39C2-4AD0-AEAA-34F2C15EF9DD}" destId="{224A9A8B-5B3F-49EB-8DFF-94C1EA6B719D}" srcOrd="0" destOrd="0" parTransId="{9E98E878-FB57-435D-BD8E-ACA48419A32F}" sibTransId="{D8BB4BC0-1F48-4A25-8C33-F8F94A9674BD}"/>
    <dgm:cxn modelId="{86ED100D-60EB-4E8D-AD29-AAC5C4D0CE0A}" type="presParOf" srcId="{A30370E4-4B54-4CE7-B3ED-D1F0F6913810}" destId="{1C2CBAA6-EE82-4DCC-9E68-7943FB2F4AFD}" srcOrd="0" destOrd="0" presId="urn:microsoft.com/office/officeart/2008/layout/AlternatingHexagons"/>
    <dgm:cxn modelId="{DA0478BF-1BBB-43B5-9212-AD4A66BC42F6}" type="presParOf" srcId="{1C2CBAA6-EE82-4DCC-9E68-7943FB2F4AFD}" destId="{CAAD757A-2C86-4D03-8859-21481E771165}" srcOrd="0" destOrd="0" presId="urn:microsoft.com/office/officeart/2008/layout/AlternatingHexagons"/>
    <dgm:cxn modelId="{DE2BE0C4-9C2D-4C48-B51C-11D17D9FF51F}" type="presParOf" srcId="{1C2CBAA6-EE82-4DCC-9E68-7943FB2F4AFD}" destId="{C3A46B7F-FA36-4BC3-9D7D-7BBEC77C29F7}" srcOrd="1" destOrd="0" presId="urn:microsoft.com/office/officeart/2008/layout/AlternatingHexagons"/>
    <dgm:cxn modelId="{0933F77B-0FCC-4B23-B41C-D09CB0C73BA0}" type="presParOf" srcId="{1C2CBAA6-EE82-4DCC-9E68-7943FB2F4AFD}" destId="{52E9162B-9E94-4E94-ACD8-6E64A3F0E533}" srcOrd="2" destOrd="0" presId="urn:microsoft.com/office/officeart/2008/layout/AlternatingHexagons"/>
    <dgm:cxn modelId="{C332E65A-C2A5-479F-BCCD-B71987909D55}" type="presParOf" srcId="{1C2CBAA6-EE82-4DCC-9E68-7943FB2F4AFD}" destId="{FE2076F5-5348-4504-8A09-243E63EAAA6C}" srcOrd="3" destOrd="0" presId="urn:microsoft.com/office/officeart/2008/layout/AlternatingHexagons"/>
    <dgm:cxn modelId="{EE1C5997-A06F-4E8C-8A32-DC8F5727E84E}" type="presParOf" srcId="{1C2CBAA6-EE82-4DCC-9E68-7943FB2F4AFD}" destId="{992DE5E6-6C05-4828-8A8B-59EEA9B53E45}" srcOrd="4" destOrd="0" presId="urn:microsoft.com/office/officeart/2008/layout/AlternatingHexagons"/>
    <dgm:cxn modelId="{0665DA34-DA36-4C6D-A032-DBB65332DE7B}" type="presParOf" srcId="{A30370E4-4B54-4CE7-B3ED-D1F0F6913810}" destId="{F34E9380-316D-4779-9DBE-ED7BCFDB20AB}" srcOrd="1" destOrd="0" presId="urn:microsoft.com/office/officeart/2008/layout/AlternatingHexagons"/>
    <dgm:cxn modelId="{757FF102-F500-4100-B223-05683575EFFA}" type="presParOf" srcId="{A30370E4-4B54-4CE7-B3ED-D1F0F6913810}" destId="{EAB81860-B146-4E96-B664-AC35CE81D251}" srcOrd="2" destOrd="0" presId="urn:microsoft.com/office/officeart/2008/layout/AlternatingHexagons"/>
    <dgm:cxn modelId="{D7DFACF6-69F8-4F8E-88D0-F7E3A522BE60}" type="presParOf" srcId="{EAB81860-B146-4E96-B664-AC35CE81D251}" destId="{0717CCA4-033D-472F-8859-D65ED3EAE63C}" srcOrd="0" destOrd="0" presId="urn:microsoft.com/office/officeart/2008/layout/AlternatingHexagons"/>
    <dgm:cxn modelId="{0A863AB2-87D1-43C3-BC6C-19CAA87007EE}" type="presParOf" srcId="{EAB81860-B146-4E96-B664-AC35CE81D251}" destId="{A344B8B5-1E8F-4E4E-8F1A-642D4D93CE46}" srcOrd="1" destOrd="0" presId="urn:microsoft.com/office/officeart/2008/layout/AlternatingHexagons"/>
    <dgm:cxn modelId="{2181DE58-DB42-46C3-BA6C-F1DCAAB280E1}" type="presParOf" srcId="{EAB81860-B146-4E96-B664-AC35CE81D251}" destId="{9AC4B08C-3FCD-4A3D-8EBC-2330DC323A8F}" srcOrd="2" destOrd="0" presId="urn:microsoft.com/office/officeart/2008/layout/AlternatingHexagons"/>
    <dgm:cxn modelId="{DFA69818-3171-4D26-A275-30E70B4F5D58}" type="presParOf" srcId="{EAB81860-B146-4E96-B664-AC35CE81D251}" destId="{4E62631A-0865-41D5-A336-08CC1CD1905C}" srcOrd="3" destOrd="0" presId="urn:microsoft.com/office/officeart/2008/layout/AlternatingHexagons"/>
    <dgm:cxn modelId="{DBD170E3-8746-4737-9E2B-EEDDEA692C9E}" type="presParOf" srcId="{EAB81860-B146-4E96-B664-AC35CE81D251}" destId="{B830D18E-CDF6-49DE-B501-03B9186FFECB}" srcOrd="4" destOrd="0" presId="urn:microsoft.com/office/officeart/2008/layout/AlternatingHexagons"/>
    <dgm:cxn modelId="{2D4CDB11-9D8A-49B8-AABE-B64D49200884}" type="presParOf" srcId="{A30370E4-4B54-4CE7-B3ED-D1F0F6913810}" destId="{B99979FE-F321-432E-8E23-210E3F8BFB51}" srcOrd="3" destOrd="0" presId="urn:microsoft.com/office/officeart/2008/layout/AlternatingHexagons"/>
    <dgm:cxn modelId="{D57D7797-7987-492C-9D23-CE61F8C38DF1}" type="presParOf" srcId="{A30370E4-4B54-4CE7-B3ED-D1F0F6913810}" destId="{F4C15295-81A7-4015-9246-31504E4B11D7}" srcOrd="4" destOrd="0" presId="urn:microsoft.com/office/officeart/2008/layout/AlternatingHexagons"/>
    <dgm:cxn modelId="{F0EB46A3-8326-46E5-8D85-7720EDCD0439}" type="presParOf" srcId="{F4C15295-81A7-4015-9246-31504E4B11D7}" destId="{0885B033-6A98-413F-BF2A-7588B7D975F6}" srcOrd="0" destOrd="0" presId="urn:microsoft.com/office/officeart/2008/layout/AlternatingHexagons"/>
    <dgm:cxn modelId="{82D85470-9AF2-49BE-9BE4-677967D76C66}" type="presParOf" srcId="{F4C15295-81A7-4015-9246-31504E4B11D7}" destId="{38F942D6-709A-45F2-AAAA-91BF15ACAB75}" srcOrd="1" destOrd="0" presId="urn:microsoft.com/office/officeart/2008/layout/AlternatingHexagons"/>
    <dgm:cxn modelId="{992D6B7B-BBA5-415C-8134-89A522E4D89C}" type="presParOf" srcId="{F4C15295-81A7-4015-9246-31504E4B11D7}" destId="{D8255BFA-3588-4188-835E-A9E92BBBBB0A}" srcOrd="2" destOrd="0" presId="urn:microsoft.com/office/officeart/2008/layout/AlternatingHexagons"/>
    <dgm:cxn modelId="{C7C59F19-ADCF-49ED-B0A3-4EB34AC1272B}" type="presParOf" srcId="{F4C15295-81A7-4015-9246-31504E4B11D7}" destId="{74BB5F10-43B9-438A-AC52-26D4B101CCBE}" srcOrd="3" destOrd="0" presId="urn:microsoft.com/office/officeart/2008/layout/AlternatingHexagons"/>
    <dgm:cxn modelId="{1325A76E-AD58-4F65-B1D7-7DE2427300A8}" type="presParOf" srcId="{F4C15295-81A7-4015-9246-31504E4B11D7}" destId="{4B8E4093-6ACB-475C-A9C3-B3DBC22FC30F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C3C3FD-AA9C-41CA-A71B-68E56059D94B}">
      <dsp:nvSpPr>
        <dsp:cNvPr id="0" name=""/>
        <dsp:cNvSpPr/>
      </dsp:nvSpPr>
      <dsp:spPr>
        <a:xfrm>
          <a:off x="0" y="169333"/>
          <a:ext cx="8128000" cy="5079999"/>
        </a:xfrm>
        <a:prstGeom prst="swooshArrow">
          <a:avLst>
            <a:gd name="adj1" fmla="val 25000"/>
            <a:gd name="adj2" fmla="val 2500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DBBBF9-2B7B-426C-9201-C3534295F5FB}">
      <dsp:nvSpPr>
        <dsp:cNvPr id="0" name=""/>
        <dsp:cNvSpPr/>
      </dsp:nvSpPr>
      <dsp:spPr>
        <a:xfrm>
          <a:off x="800607" y="3946821"/>
          <a:ext cx="186944" cy="186944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AC75D1-57F5-4D1D-87C3-0679D4AB205F}">
      <dsp:nvSpPr>
        <dsp:cNvPr id="0" name=""/>
        <dsp:cNvSpPr/>
      </dsp:nvSpPr>
      <dsp:spPr>
        <a:xfrm>
          <a:off x="894079" y="4040293"/>
          <a:ext cx="1064768" cy="1209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58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600" kern="1200" dirty="0"/>
            <a:t>Purpose of study</a:t>
          </a:r>
        </a:p>
      </dsp:txBody>
      <dsp:txXfrm>
        <a:off x="894079" y="4040293"/>
        <a:ext cx="1064768" cy="1209040"/>
      </dsp:txXfrm>
    </dsp:sp>
    <dsp:sp modelId="{9140B7AB-E956-4DF0-9415-9482C4764C6E}">
      <dsp:nvSpPr>
        <dsp:cNvPr id="0" name=""/>
        <dsp:cNvSpPr/>
      </dsp:nvSpPr>
      <dsp:spPr>
        <a:xfrm>
          <a:off x="1812543" y="2974509"/>
          <a:ext cx="292608" cy="292608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CF890B-9271-4524-9451-3F35565FF650}">
      <dsp:nvSpPr>
        <dsp:cNvPr id="0" name=""/>
        <dsp:cNvSpPr/>
      </dsp:nvSpPr>
      <dsp:spPr>
        <a:xfrm>
          <a:off x="1958847" y="3120813"/>
          <a:ext cx="1349248" cy="21285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047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600" kern="1200" dirty="0"/>
            <a:t>List of selected literature (with theories)</a:t>
          </a:r>
        </a:p>
      </dsp:txBody>
      <dsp:txXfrm>
        <a:off x="1958847" y="3120813"/>
        <a:ext cx="1349248" cy="2128519"/>
      </dsp:txXfrm>
    </dsp:sp>
    <dsp:sp modelId="{7FD7FFC0-03FB-4B8B-8D18-63C65477DD1B}">
      <dsp:nvSpPr>
        <dsp:cNvPr id="0" name=""/>
        <dsp:cNvSpPr/>
      </dsp:nvSpPr>
      <dsp:spPr>
        <a:xfrm>
          <a:off x="3113023" y="2199301"/>
          <a:ext cx="390144" cy="390144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BB0FC0-ADD8-43C2-9A86-73C5D6FBC89A}">
      <dsp:nvSpPr>
        <dsp:cNvPr id="0" name=""/>
        <dsp:cNvSpPr/>
      </dsp:nvSpPr>
      <dsp:spPr>
        <a:xfrm>
          <a:off x="3308095" y="2394373"/>
          <a:ext cx="1568704" cy="285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729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600" kern="1200" dirty="0"/>
            <a:t>Relevance of literature &amp; theories</a:t>
          </a:r>
        </a:p>
      </dsp:txBody>
      <dsp:txXfrm>
        <a:off x="3308095" y="2394373"/>
        <a:ext cx="1568704" cy="2854960"/>
      </dsp:txXfrm>
    </dsp:sp>
    <dsp:sp modelId="{B3FB1E4D-3BB7-4699-8B1D-23A5A50E9381}">
      <dsp:nvSpPr>
        <dsp:cNvPr id="0" name=""/>
        <dsp:cNvSpPr/>
      </dsp:nvSpPr>
      <dsp:spPr>
        <a:xfrm>
          <a:off x="4624832" y="1593765"/>
          <a:ext cx="503936" cy="503936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268D9A-1BFE-446A-9513-2EC21BF2A736}">
      <dsp:nvSpPr>
        <dsp:cNvPr id="0" name=""/>
        <dsp:cNvSpPr/>
      </dsp:nvSpPr>
      <dsp:spPr>
        <a:xfrm>
          <a:off x="4876800" y="1845733"/>
          <a:ext cx="1625600" cy="3403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7025" tIns="0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6500" kern="1200"/>
        </a:p>
      </dsp:txBody>
      <dsp:txXfrm>
        <a:off x="4876800" y="1845733"/>
        <a:ext cx="1625600" cy="3403600"/>
      </dsp:txXfrm>
    </dsp:sp>
    <dsp:sp modelId="{4283187B-E2C1-413D-93B7-DF797DAC2B40}">
      <dsp:nvSpPr>
        <dsp:cNvPr id="0" name=""/>
        <dsp:cNvSpPr/>
      </dsp:nvSpPr>
      <dsp:spPr>
        <a:xfrm>
          <a:off x="6181343" y="1189397"/>
          <a:ext cx="642112" cy="642112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15B88C-9584-4381-A83C-D05B123A4C08}">
      <dsp:nvSpPr>
        <dsp:cNvPr id="0" name=""/>
        <dsp:cNvSpPr/>
      </dsp:nvSpPr>
      <dsp:spPr>
        <a:xfrm>
          <a:off x="6502399" y="1510453"/>
          <a:ext cx="1625600" cy="3738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0242" tIns="0" rIns="0" bIns="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6500" kern="1200"/>
        </a:p>
      </dsp:txBody>
      <dsp:txXfrm>
        <a:off x="6502399" y="1510453"/>
        <a:ext cx="1625600" cy="37388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AD757A-2C86-4D03-8859-21481E771165}">
      <dsp:nvSpPr>
        <dsp:cNvPr id="0" name=""/>
        <dsp:cNvSpPr/>
      </dsp:nvSpPr>
      <dsp:spPr>
        <a:xfrm rot="5400000">
          <a:off x="3506806" y="130656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800" kern="1200" dirty="0"/>
            <a:t>FOCUSED</a:t>
          </a:r>
        </a:p>
      </dsp:txBody>
      <dsp:txXfrm rot="-5400000">
        <a:off x="3909687" y="313106"/>
        <a:ext cx="1202866" cy="1382606"/>
      </dsp:txXfrm>
    </dsp:sp>
    <dsp:sp modelId="{C3A46B7F-FA36-4BC3-9D7D-7BBEC77C29F7}">
      <dsp:nvSpPr>
        <dsp:cNvPr id="0" name=""/>
        <dsp:cNvSpPr/>
      </dsp:nvSpPr>
      <dsp:spPr>
        <a:xfrm>
          <a:off x="5437901" y="401821"/>
          <a:ext cx="2241629" cy="1205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400" kern="1200" dirty="0">
              <a:solidFill>
                <a:schemeClr val="bg1"/>
              </a:solidFill>
            </a:rPr>
            <a:t>The topic should be narrow &amp; only report studies that are closely related to topic.</a:t>
          </a:r>
        </a:p>
      </dsp:txBody>
      <dsp:txXfrm>
        <a:off x="5437901" y="401821"/>
        <a:ext cx="2241629" cy="1205177"/>
      </dsp:txXfrm>
    </dsp:sp>
    <dsp:sp modelId="{992DE5E6-6C05-4828-8A8B-59EEA9B53E45}">
      <dsp:nvSpPr>
        <dsp:cNvPr id="0" name=""/>
        <dsp:cNvSpPr/>
      </dsp:nvSpPr>
      <dsp:spPr>
        <a:xfrm rot="5400000">
          <a:off x="1619499" y="130656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400" kern="1200" dirty="0"/>
            <a:t>INTEGRATIVE</a:t>
          </a:r>
        </a:p>
      </dsp:txBody>
      <dsp:txXfrm rot="-5400000">
        <a:off x="2022380" y="313106"/>
        <a:ext cx="1202866" cy="1382606"/>
      </dsp:txXfrm>
    </dsp:sp>
    <dsp:sp modelId="{0717CCA4-033D-472F-8859-D65ED3EAE63C}">
      <dsp:nvSpPr>
        <dsp:cNvPr id="0" name=""/>
        <dsp:cNvSpPr/>
      </dsp:nvSpPr>
      <dsp:spPr>
        <a:xfrm rot="5400000">
          <a:off x="2559537" y="1835580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800" kern="1200" dirty="0"/>
            <a:t>CONCISE</a:t>
          </a:r>
        </a:p>
      </dsp:txBody>
      <dsp:txXfrm rot="-5400000">
        <a:off x="2962418" y="2018030"/>
        <a:ext cx="1202866" cy="1382606"/>
      </dsp:txXfrm>
    </dsp:sp>
    <dsp:sp modelId="{A344B8B5-1E8F-4E4E-8F1A-642D4D93CE46}">
      <dsp:nvSpPr>
        <dsp:cNvPr id="0" name=""/>
        <dsp:cNvSpPr/>
      </dsp:nvSpPr>
      <dsp:spPr>
        <a:xfrm>
          <a:off x="448468" y="2106744"/>
          <a:ext cx="2169318" cy="1205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1400" kern="1200" dirty="0">
            <a:solidFill>
              <a:schemeClr val="bg1"/>
            </a:solidFill>
          </a:endParaRPr>
        </a:p>
      </dsp:txBody>
      <dsp:txXfrm>
        <a:off x="448468" y="2106744"/>
        <a:ext cx="2169318" cy="1205177"/>
      </dsp:txXfrm>
    </dsp:sp>
    <dsp:sp modelId="{B830D18E-CDF6-49DE-B501-03B9186FFECB}">
      <dsp:nvSpPr>
        <dsp:cNvPr id="0" name=""/>
        <dsp:cNvSpPr/>
      </dsp:nvSpPr>
      <dsp:spPr>
        <a:xfrm rot="5400000">
          <a:off x="4446844" y="1835580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600" kern="1200" dirty="0"/>
            <a:t>LOGICAL &amp; SEQUENTIAL</a:t>
          </a:r>
        </a:p>
      </dsp:txBody>
      <dsp:txXfrm rot="-5400000">
        <a:off x="4849725" y="2018030"/>
        <a:ext cx="1202866" cy="1382606"/>
      </dsp:txXfrm>
    </dsp:sp>
    <dsp:sp modelId="{0885B033-6A98-413F-BF2A-7588B7D975F6}">
      <dsp:nvSpPr>
        <dsp:cNvPr id="0" name=""/>
        <dsp:cNvSpPr/>
      </dsp:nvSpPr>
      <dsp:spPr>
        <a:xfrm rot="5400000">
          <a:off x="3506806" y="3540503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800" kern="1200" dirty="0"/>
            <a:t>CURRENT</a:t>
          </a:r>
        </a:p>
      </dsp:txBody>
      <dsp:txXfrm rot="-5400000">
        <a:off x="3909687" y="3722953"/>
        <a:ext cx="1202866" cy="1382606"/>
      </dsp:txXfrm>
    </dsp:sp>
    <dsp:sp modelId="{38F942D6-709A-45F2-AAAA-91BF15ACAB75}">
      <dsp:nvSpPr>
        <dsp:cNvPr id="0" name=""/>
        <dsp:cNvSpPr/>
      </dsp:nvSpPr>
      <dsp:spPr>
        <a:xfrm>
          <a:off x="5437901" y="3811668"/>
          <a:ext cx="2241629" cy="1205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400" kern="1200" dirty="0">
              <a:solidFill>
                <a:schemeClr val="bg1"/>
              </a:solidFill>
            </a:rPr>
            <a:t>The review should focus on work being done on the cutting edge of your topic.</a:t>
          </a:r>
        </a:p>
      </dsp:txBody>
      <dsp:txXfrm>
        <a:off x="5437901" y="3811668"/>
        <a:ext cx="2241629" cy="1205177"/>
      </dsp:txXfrm>
    </dsp:sp>
    <dsp:sp modelId="{4B8E4093-6ACB-475C-A9C3-B3DBC22FC30F}">
      <dsp:nvSpPr>
        <dsp:cNvPr id="0" name=""/>
        <dsp:cNvSpPr/>
      </dsp:nvSpPr>
      <dsp:spPr>
        <a:xfrm rot="5400000">
          <a:off x="1619499" y="3540503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1700" kern="1200" dirty="0"/>
            <a:t>DEVELOPED</a:t>
          </a:r>
        </a:p>
      </dsp:txBody>
      <dsp:txXfrm rot="-5400000">
        <a:off x="2022380" y="3722953"/>
        <a:ext cx="1202866" cy="13826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C0A0B-0DD5-4CD4-9112-161D1F3640A5}" type="datetimeFigureOut">
              <a:rPr lang="en-MY" smtClean="0"/>
              <a:t>8/12/2023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3F4BD2-F681-4682-A133-A395F45EFB3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1685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F4BD2-F681-4682-A133-A395F45EFB31}" type="slidenum">
              <a:rPr lang="en-MY" smtClean="0"/>
              <a:t>7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307198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F4BD2-F681-4682-A133-A395F45EFB31}" type="slidenum">
              <a:rPr lang="en-MY" smtClean="0"/>
              <a:t>20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94891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F4BD2-F681-4682-A133-A395F45EFB31}" type="slidenum">
              <a:rPr lang="en-MY" smtClean="0"/>
              <a:t>22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28542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F4BD2-F681-4682-A133-A395F45EFB31}" type="slidenum">
              <a:rPr lang="en-MY" smtClean="0"/>
              <a:t>23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06913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F4BD2-F681-4682-A133-A395F45EFB31}" type="slidenum">
              <a:rPr lang="en-MY" smtClean="0"/>
              <a:t>26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318328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F4BD2-F681-4682-A133-A395F45EFB31}" type="slidenum">
              <a:rPr lang="en-MY" smtClean="0"/>
              <a:t>27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121058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F4BD2-F681-4682-A133-A395F45EFB31}" type="slidenum">
              <a:rPr lang="en-MY" smtClean="0"/>
              <a:t>28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14265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F4BD2-F681-4682-A133-A395F45EFB31}" type="slidenum">
              <a:rPr lang="en-MY" smtClean="0"/>
              <a:t>8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01665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F4BD2-F681-4682-A133-A395F45EFB31}" type="slidenum">
              <a:rPr lang="en-MY" smtClean="0"/>
              <a:t>9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55698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F4BD2-F681-4682-A133-A395F45EFB31}" type="slidenum">
              <a:rPr lang="en-MY" smtClean="0"/>
              <a:t>10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91788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F4BD2-F681-4682-A133-A395F45EFB31}" type="slidenum">
              <a:rPr lang="en-MY" smtClean="0"/>
              <a:t>14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62644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F4BD2-F681-4682-A133-A395F45EFB31}" type="slidenum">
              <a:rPr lang="en-MY" smtClean="0"/>
              <a:t>15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79819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F4BD2-F681-4682-A133-A395F45EFB31}" type="slidenum">
              <a:rPr lang="en-MY" smtClean="0"/>
              <a:t>16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620230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F4BD2-F681-4682-A133-A395F45EFB31}" type="slidenum">
              <a:rPr lang="en-MY" smtClean="0"/>
              <a:t>17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01110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F4BD2-F681-4682-A133-A395F45EFB31}" type="slidenum">
              <a:rPr lang="en-MY" smtClean="0"/>
              <a:t>18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27889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47A934-3E89-05AD-D5A0-7A5B35BA23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-5939" y="3718377"/>
            <a:ext cx="12192000" cy="3139623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E508D8A1-89F7-FAFD-B2C1-05BE220248E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39" y="0"/>
            <a:ext cx="8736520" cy="6858000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F9298E6D-C367-3666-0F68-F1EE2297BD9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346" y="943365"/>
            <a:ext cx="1963312" cy="664029"/>
          </a:xfrm>
          <a:prstGeom prst="rect">
            <a:avLst/>
          </a:prstGeom>
        </p:spPr>
      </p:pic>
      <p:sp>
        <p:nvSpPr>
          <p:cNvPr id="5" name="Picture Placeholder 58">
            <a:extLst>
              <a:ext uri="{FF2B5EF4-FFF2-40B4-BE49-F238E27FC236}">
                <a16:creationId xmlns:a16="http://schemas.microsoft.com/office/drawing/2014/main" id="{E4A24835-5836-BEDC-49A3-504DF24B1D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93358" y="-16187"/>
            <a:ext cx="5097012" cy="6880967"/>
          </a:xfrm>
          <a:custGeom>
            <a:avLst/>
            <a:gdLst>
              <a:gd name="connsiteX0" fmla="*/ 0 w 7679193"/>
              <a:gd name="connsiteY0" fmla="*/ 3502541 h 7005082"/>
              <a:gd name="connsiteX1" fmla="*/ 1751271 w 7679193"/>
              <a:gd name="connsiteY1" fmla="*/ 2 h 7005082"/>
              <a:gd name="connsiteX2" fmla="*/ 5927923 w 7679193"/>
              <a:gd name="connsiteY2" fmla="*/ 2 h 7005082"/>
              <a:gd name="connsiteX3" fmla="*/ 7679193 w 7679193"/>
              <a:gd name="connsiteY3" fmla="*/ 3502541 h 7005082"/>
              <a:gd name="connsiteX4" fmla="*/ 5927923 w 7679193"/>
              <a:gd name="connsiteY4" fmla="*/ 7005080 h 7005082"/>
              <a:gd name="connsiteX5" fmla="*/ 1751271 w 7679193"/>
              <a:gd name="connsiteY5" fmla="*/ 7005080 h 7005082"/>
              <a:gd name="connsiteX6" fmla="*/ 0 w 7679193"/>
              <a:gd name="connsiteY6" fmla="*/ 3502541 h 7005082"/>
              <a:gd name="connsiteX0" fmla="*/ 0 w 7679193"/>
              <a:gd name="connsiteY0" fmla="*/ 3502539 h 7005078"/>
              <a:gd name="connsiteX1" fmla="*/ 1751271 w 7679193"/>
              <a:gd name="connsiteY1" fmla="*/ 0 h 7005078"/>
              <a:gd name="connsiteX2" fmla="*/ 7637969 w 7679193"/>
              <a:gd name="connsiteY2" fmla="*/ 106878 h 7005078"/>
              <a:gd name="connsiteX3" fmla="*/ 7679193 w 7679193"/>
              <a:gd name="connsiteY3" fmla="*/ 3502539 h 7005078"/>
              <a:gd name="connsiteX4" fmla="*/ 5927923 w 7679193"/>
              <a:gd name="connsiteY4" fmla="*/ 7005078 h 7005078"/>
              <a:gd name="connsiteX5" fmla="*/ 1751271 w 7679193"/>
              <a:gd name="connsiteY5" fmla="*/ 7005078 h 7005078"/>
              <a:gd name="connsiteX6" fmla="*/ 0 w 7679193"/>
              <a:gd name="connsiteY6" fmla="*/ 3502539 h 7005078"/>
              <a:gd name="connsiteX0" fmla="*/ 0 w 7679193"/>
              <a:gd name="connsiteY0" fmla="*/ 3502539 h 7005078"/>
              <a:gd name="connsiteX1" fmla="*/ 1751271 w 7679193"/>
              <a:gd name="connsiteY1" fmla="*/ 0 h 7005078"/>
              <a:gd name="connsiteX2" fmla="*/ 7637969 w 7679193"/>
              <a:gd name="connsiteY2" fmla="*/ 106878 h 7005078"/>
              <a:gd name="connsiteX3" fmla="*/ 7679193 w 7679193"/>
              <a:gd name="connsiteY3" fmla="*/ 3502539 h 7005078"/>
              <a:gd name="connsiteX4" fmla="*/ 5927923 w 7679193"/>
              <a:gd name="connsiteY4" fmla="*/ 7005078 h 7005078"/>
              <a:gd name="connsiteX5" fmla="*/ 1751271 w 7679193"/>
              <a:gd name="connsiteY5" fmla="*/ 7005078 h 7005078"/>
              <a:gd name="connsiteX6" fmla="*/ 0 w 7679193"/>
              <a:gd name="connsiteY6" fmla="*/ 3502539 h 7005078"/>
              <a:gd name="connsiteX0" fmla="*/ 0 w 7679193"/>
              <a:gd name="connsiteY0" fmla="*/ 3502539 h 7005078"/>
              <a:gd name="connsiteX1" fmla="*/ 1751271 w 7679193"/>
              <a:gd name="connsiteY1" fmla="*/ 0 h 7005078"/>
              <a:gd name="connsiteX2" fmla="*/ 7661719 w 7679193"/>
              <a:gd name="connsiteY2" fmla="*/ 23750 h 7005078"/>
              <a:gd name="connsiteX3" fmla="*/ 7679193 w 7679193"/>
              <a:gd name="connsiteY3" fmla="*/ 3502539 h 7005078"/>
              <a:gd name="connsiteX4" fmla="*/ 5927923 w 7679193"/>
              <a:gd name="connsiteY4" fmla="*/ 7005078 h 7005078"/>
              <a:gd name="connsiteX5" fmla="*/ 1751271 w 7679193"/>
              <a:gd name="connsiteY5" fmla="*/ 7005078 h 7005078"/>
              <a:gd name="connsiteX6" fmla="*/ 0 w 7679193"/>
              <a:gd name="connsiteY6" fmla="*/ 3502539 h 7005078"/>
              <a:gd name="connsiteX0" fmla="*/ 0 w 7679193"/>
              <a:gd name="connsiteY0" fmla="*/ 3490663 h 6993202"/>
              <a:gd name="connsiteX1" fmla="*/ 4221339 w 7679193"/>
              <a:gd name="connsiteY1" fmla="*/ 0 h 6993202"/>
              <a:gd name="connsiteX2" fmla="*/ 7661719 w 7679193"/>
              <a:gd name="connsiteY2" fmla="*/ 11874 h 6993202"/>
              <a:gd name="connsiteX3" fmla="*/ 7679193 w 7679193"/>
              <a:gd name="connsiteY3" fmla="*/ 3490663 h 6993202"/>
              <a:gd name="connsiteX4" fmla="*/ 5927923 w 7679193"/>
              <a:gd name="connsiteY4" fmla="*/ 6993202 h 6993202"/>
              <a:gd name="connsiteX5" fmla="*/ 1751271 w 7679193"/>
              <a:gd name="connsiteY5" fmla="*/ 6993202 h 6993202"/>
              <a:gd name="connsiteX6" fmla="*/ 0 w 7679193"/>
              <a:gd name="connsiteY6" fmla="*/ 3490663 h 6993202"/>
              <a:gd name="connsiteX0" fmla="*/ 0 w 7679193"/>
              <a:gd name="connsiteY0" fmla="*/ 3478789 h 6981328"/>
              <a:gd name="connsiteX1" fmla="*/ 4236579 w 7679193"/>
              <a:gd name="connsiteY1" fmla="*/ 3366 h 6981328"/>
              <a:gd name="connsiteX2" fmla="*/ 7661719 w 7679193"/>
              <a:gd name="connsiteY2" fmla="*/ 0 h 6981328"/>
              <a:gd name="connsiteX3" fmla="*/ 7679193 w 7679193"/>
              <a:gd name="connsiteY3" fmla="*/ 3478789 h 6981328"/>
              <a:gd name="connsiteX4" fmla="*/ 5927923 w 7679193"/>
              <a:gd name="connsiteY4" fmla="*/ 6981328 h 6981328"/>
              <a:gd name="connsiteX5" fmla="*/ 1751271 w 7679193"/>
              <a:gd name="connsiteY5" fmla="*/ 6981328 h 6981328"/>
              <a:gd name="connsiteX6" fmla="*/ 0 w 7679193"/>
              <a:gd name="connsiteY6" fmla="*/ 3478789 h 6981328"/>
              <a:gd name="connsiteX0" fmla="*/ 1898709 w 5927922"/>
              <a:gd name="connsiteY0" fmla="*/ 1794769 h 6981328"/>
              <a:gd name="connsiteX1" fmla="*/ 2485308 w 5927922"/>
              <a:gd name="connsiteY1" fmla="*/ 3366 h 6981328"/>
              <a:gd name="connsiteX2" fmla="*/ 5910448 w 5927922"/>
              <a:gd name="connsiteY2" fmla="*/ 0 h 6981328"/>
              <a:gd name="connsiteX3" fmla="*/ 5927922 w 5927922"/>
              <a:gd name="connsiteY3" fmla="*/ 3478789 h 6981328"/>
              <a:gd name="connsiteX4" fmla="*/ 4176652 w 5927922"/>
              <a:gd name="connsiteY4" fmla="*/ 6981328 h 6981328"/>
              <a:gd name="connsiteX5" fmla="*/ 0 w 5927922"/>
              <a:gd name="connsiteY5" fmla="*/ 6981328 h 6981328"/>
              <a:gd name="connsiteX6" fmla="*/ 1898709 w 5927922"/>
              <a:gd name="connsiteY6" fmla="*/ 1794769 h 6981328"/>
              <a:gd name="connsiteX0" fmla="*/ 1898709 w 5927922"/>
              <a:gd name="connsiteY0" fmla="*/ 1794769 h 6981328"/>
              <a:gd name="connsiteX1" fmla="*/ 2447208 w 5927922"/>
              <a:gd name="connsiteY1" fmla="*/ 3366 h 6981328"/>
              <a:gd name="connsiteX2" fmla="*/ 5910448 w 5927922"/>
              <a:gd name="connsiteY2" fmla="*/ 0 h 6981328"/>
              <a:gd name="connsiteX3" fmla="*/ 5927922 w 5927922"/>
              <a:gd name="connsiteY3" fmla="*/ 3478789 h 6981328"/>
              <a:gd name="connsiteX4" fmla="*/ 4176652 w 5927922"/>
              <a:gd name="connsiteY4" fmla="*/ 6981328 h 6981328"/>
              <a:gd name="connsiteX5" fmla="*/ 0 w 5927922"/>
              <a:gd name="connsiteY5" fmla="*/ 6981328 h 6981328"/>
              <a:gd name="connsiteX6" fmla="*/ 1898709 w 5927922"/>
              <a:gd name="connsiteY6" fmla="*/ 1794769 h 6981328"/>
              <a:gd name="connsiteX0" fmla="*/ 1898709 w 5927922"/>
              <a:gd name="connsiteY0" fmla="*/ 1794769 h 6981328"/>
              <a:gd name="connsiteX1" fmla="*/ 2470068 w 5927922"/>
              <a:gd name="connsiteY1" fmla="*/ 3366 h 6981328"/>
              <a:gd name="connsiteX2" fmla="*/ 5910448 w 5927922"/>
              <a:gd name="connsiteY2" fmla="*/ 0 h 6981328"/>
              <a:gd name="connsiteX3" fmla="*/ 5927922 w 5927922"/>
              <a:gd name="connsiteY3" fmla="*/ 3478789 h 6981328"/>
              <a:gd name="connsiteX4" fmla="*/ 4176652 w 5927922"/>
              <a:gd name="connsiteY4" fmla="*/ 6981328 h 6981328"/>
              <a:gd name="connsiteX5" fmla="*/ 0 w 5927922"/>
              <a:gd name="connsiteY5" fmla="*/ 6981328 h 6981328"/>
              <a:gd name="connsiteX6" fmla="*/ 1898709 w 5927922"/>
              <a:gd name="connsiteY6" fmla="*/ 1794769 h 6981328"/>
              <a:gd name="connsiteX0" fmla="*/ 1898709 w 5927922"/>
              <a:gd name="connsiteY0" fmla="*/ 1794769 h 6981328"/>
              <a:gd name="connsiteX1" fmla="*/ 2470068 w 5927922"/>
              <a:gd name="connsiteY1" fmla="*/ 3366 h 6981328"/>
              <a:gd name="connsiteX2" fmla="*/ 5910448 w 5927922"/>
              <a:gd name="connsiteY2" fmla="*/ 0 h 6981328"/>
              <a:gd name="connsiteX3" fmla="*/ 5927922 w 5927922"/>
              <a:gd name="connsiteY3" fmla="*/ 6891062 h 6981328"/>
              <a:gd name="connsiteX4" fmla="*/ 4176652 w 5927922"/>
              <a:gd name="connsiteY4" fmla="*/ 6981328 h 6981328"/>
              <a:gd name="connsiteX5" fmla="*/ 0 w 5927922"/>
              <a:gd name="connsiteY5" fmla="*/ 6981328 h 6981328"/>
              <a:gd name="connsiteX6" fmla="*/ 1898709 w 5927922"/>
              <a:gd name="connsiteY6" fmla="*/ 1794769 h 6981328"/>
              <a:gd name="connsiteX0" fmla="*/ 1898709 w 5916771"/>
              <a:gd name="connsiteY0" fmla="*/ 1794769 h 6981328"/>
              <a:gd name="connsiteX1" fmla="*/ 2470068 w 5916771"/>
              <a:gd name="connsiteY1" fmla="*/ 3366 h 6981328"/>
              <a:gd name="connsiteX2" fmla="*/ 5910448 w 5916771"/>
              <a:gd name="connsiteY2" fmla="*/ 0 h 6981328"/>
              <a:gd name="connsiteX3" fmla="*/ 5916771 w 5916771"/>
              <a:gd name="connsiteY3" fmla="*/ 6902214 h 6981328"/>
              <a:gd name="connsiteX4" fmla="*/ 4176652 w 5916771"/>
              <a:gd name="connsiteY4" fmla="*/ 6981328 h 6981328"/>
              <a:gd name="connsiteX5" fmla="*/ 0 w 5916771"/>
              <a:gd name="connsiteY5" fmla="*/ 6981328 h 6981328"/>
              <a:gd name="connsiteX6" fmla="*/ 1898709 w 5916771"/>
              <a:gd name="connsiteY6" fmla="*/ 1794769 h 6981328"/>
              <a:gd name="connsiteX0" fmla="*/ 1898709 w 5916771"/>
              <a:gd name="connsiteY0" fmla="*/ 1794769 h 6981328"/>
              <a:gd name="connsiteX1" fmla="*/ 2470068 w 5916771"/>
              <a:gd name="connsiteY1" fmla="*/ 3366 h 6981328"/>
              <a:gd name="connsiteX2" fmla="*/ 5910448 w 5916771"/>
              <a:gd name="connsiteY2" fmla="*/ 0 h 6981328"/>
              <a:gd name="connsiteX3" fmla="*/ 5916771 w 5916771"/>
              <a:gd name="connsiteY3" fmla="*/ 6902214 h 6981328"/>
              <a:gd name="connsiteX4" fmla="*/ 730925 w 5916771"/>
              <a:gd name="connsiteY4" fmla="*/ 6892118 h 6981328"/>
              <a:gd name="connsiteX5" fmla="*/ 0 w 5916771"/>
              <a:gd name="connsiteY5" fmla="*/ 6981328 h 6981328"/>
              <a:gd name="connsiteX6" fmla="*/ 1898709 w 5916771"/>
              <a:gd name="connsiteY6" fmla="*/ 1794769 h 6981328"/>
              <a:gd name="connsiteX0" fmla="*/ 1167784 w 5185846"/>
              <a:gd name="connsiteY0" fmla="*/ 1794769 h 6902214"/>
              <a:gd name="connsiteX1" fmla="*/ 1739143 w 5185846"/>
              <a:gd name="connsiteY1" fmla="*/ 3366 h 6902214"/>
              <a:gd name="connsiteX2" fmla="*/ 5179523 w 5185846"/>
              <a:gd name="connsiteY2" fmla="*/ 0 h 6902214"/>
              <a:gd name="connsiteX3" fmla="*/ 5185846 w 5185846"/>
              <a:gd name="connsiteY3" fmla="*/ 6902214 h 6902214"/>
              <a:gd name="connsiteX4" fmla="*/ 0 w 5185846"/>
              <a:gd name="connsiteY4" fmla="*/ 6892118 h 6902214"/>
              <a:gd name="connsiteX5" fmla="*/ 1700041 w 5185846"/>
              <a:gd name="connsiteY5" fmla="*/ 1818313 h 6902214"/>
              <a:gd name="connsiteX6" fmla="*/ 1167784 w 5185846"/>
              <a:gd name="connsiteY6" fmla="*/ 1794769 h 6902214"/>
              <a:gd name="connsiteX0" fmla="*/ 1112028 w 5130090"/>
              <a:gd name="connsiteY0" fmla="*/ 1794769 h 6902214"/>
              <a:gd name="connsiteX1" fmla="*/ 1683387 w 5130090"/>
              <a:gd name="connsiteY1" fmla="*/ 3366 h 6902214"/>
              <a:gd name="connsiteX2" fmla="*/ 5123767 w 5130090"/>
              <a:gd name="connsiteY2" fmla="*/ 0 h 6902214"/>
              <a:gd name="connsiteX3" fmla="*/ 5130090 w 5130090"/>
              <a:gd name="connsiteY3" fmla="*/ 6902214 h 6902214"/>
              <a:gd name="connsiteX4" fmla="*/ 0 w 5130090"/>
              <a:gd name="connsiteY4" fmla="*/ 6880967 h 6902214"/>
              <a:gd name="connsiteX5" fmla="*/ 1644285 w 5130090"/>
              <a:gd name="connsiteY5" fmla="*/ 1818313 h 6902214"/>
              <a:gd name="connsiteX6" fmla="*/ 1112028 w 5130090"/>
              <a:gd name="connsiteY6" fmla="*/ 1794769 h 6902214"/>
              <a:gd name="connsiteX0" fmla="*/ 1112028 w 5130090"/>
              <a:gd name="connsiteY0" fmla="*/ 1794769 h 6902214"/>
              <a:gd name="connsiteX1" fmla="*/ 1683387 w 5130090"/>
              <a:gd name="connsiteY1" fmla="*/ 3366 h 6902214"/>
              <a:gd name="connsiteX2" fmla="*/ 5123767 w 5130090"/>
              <a:gd name="connsiteY2" fmla="*/ 0 h 6902214"/>
              <a:gd name="connsiteX3" fmla="*/ 5130090 w 5130090"/>
              <a:gd name="connsiteY3" fmla="*/ 6902214 h 6902214"/>
              <a:gd name="connsiteX4" fmla="*/ 0 w 5130090"/>
              <a:gd name="connsiteY4" fmla="*/ 6880967 h 6902214"/>
              <a:gd name="connsiteX5" fmla="*/ 1623020 w 5130090"/>
              <a:gd name="connsiteY5" fmla="*/ 1811225 h 6902214"/>
              <a:gd name="connsiteX6" fmla="*/ 1112028 w 5130090"/>
              <a:gd name="connsiteY6" fmla="*/ 1794769 h 6902214"/>
              <a:gd name="connsiteX0" fmla="*/ 1112028 w 5130090"/>
              <a:gd name="connsiteY0" fmla="*/ 1794769 h 6902214"/>
              <a:gd name="connsiteX1" fmla="*/ 1683387 w 5130090"/>
              <a:gd name="connsiteY1" fmla="*/ 3366 h 6902214"/>
              <a:gd name="connsiteX2" fmla="*/ 5123767 w 5130090"/>
              <a:gd name="connsiteY2" fmla="*/ 0 h 6902214"/>
              <a:gd name="connsiteX3" fmla="*/ 5130090 w 5130090"/>
              <a:gd name="connsiteY3" fmla="*/ 6902214 h 6902214"/>
              <a:gd name="connsiteX4" fmla="*/ 0 w 5130090"/>
              <a:gd name="connsiteY4" fmla="*/ 6880967 h 6902214"/>
              <a:gd name="connsiteX5" fmla="*/ 1608843 w 5130090"/>
              <a:gd name="connsiteY5" fmla="*/ 1789960 h 6902214"/>
              <a:gd name="connsiteX6" fmla="*/ 1112028 w 5130090"/>
              <a:gd name="connsiteY6" fmla="*/ 1794769 h 6902214"/>
              <a:gd name="connsiteX0" fmla="*/ 1112028 w 5130090"/>
              <a:gd name="connsiteY0" fmla="*/ 1794769 h 6902214"/>
              <a:gd name="connsiteX1" fmla="*/ 1683387 w 5130090"/>
              <a:gd name="connsiteY1" fmla="*/ 3366 h 6902214"/>
              <a:gd name="connsiteX2" fmla="*/ 5123767 w 5130090"/>
              <a:gd name="connsiteY2" fmla="*/ 0 h 6902214"/>
              <a:gd name="connsiteX3" fmla="*/ 5130090 w 5130090"/>
              <a:gd name="connsiteY3" fmla="*/ 6902214 h 6902214"/>
              <a:gd name="connsiteX4" fmla="*/ 0 w 5130090"/>
              <a:gd name="connsiteY4" fmla="*/ 6880967 h 6902214"/>
              <a:gd name="connsiteX5" fmla="*/ 1623020 w 5130090"/>
              <a:gd name="connsiteY5" fmla="*/ 1811225 h 6902214"/>
              <a:gd name="connsiteX6" fmla="*/ 1112028 w 5130090"/>
              <a:gd name="connsiteY6" fmla="*/ 1794769 h 6902214"/>
              <a:gd name="connsiteX0" fmla="*/ 1097851 w 5130090"/>
              <a:gd name="connsiteY0" fmla="*/ 1808946 h 6902214"/>
              <a:gd name="connsiteX1" fmla="*/ 1683387 w 5130090"/>
              <a:gd name="connsiteY1" fmla="*/ 3366 h 6902214"/>
              <a:gd name="connsiteX2" fmla="*/ 5123767 w 5130090"/>
              <a:gd name="connsiteY2" fmla="*/ 0 h 6902214"/>
              <a:gd name="connsiteX3" fmla="*/ 5130090 w 5130090"/>
              <a:gd name="connsiteY3" fmla="*/ 6902214 h 6902214"/>
              <a:gd name="connsiteX4" fmla="*/ 0 w 5130090"/>
              <a:gd name="connsiteY4" fmla="*/ 6880967 h 6902214"/>
              <a:gd name="connsiteX5" fmla="*/ 1623020 w 5130090"/>
              <a:gd name="connsiteY5" fmla="*/ 1811225 h 6902214"/>
              <a:gd name="connsiteX6" fmla="*/ 1097851 w 5130090"/>
              <a:gd name="connsiteY6" fmla="*/ 1808946 h 6902214"/>
              <a:gd name="connsiteX0" fmla="*/ 1069498 w 5101737"/>
              <a:gd name="connsiteY0" fmla="*/ 1808946 h 6902214"/>
              <a:gd name="connsiteX1" fmla="*/ 1655034 w 5101737"/>
              <a:gd name="connsiteY1" fmla="*/ 3366 h 6902214"/>
              <a:gd name="connsiteX2" fmla="*/ 5095414 w 5101737"/>
              <a:gd name="connsiteY2" fmla="*/ 0 h 6902214"/>
              <a:gd name="connsiteX3" fmla="*/ 5101737 w 5101737"/>
              <a:gd name="connsiteY3" fmla="*/ 6902214 h 6902214"/>
              <a:gd name="connsiteX4" fmla="*/ 0 w 5101737"/>
              <a:gd name="connsiteY4" fmla="*/ 6880967 h 6902214"/>
              <a:gd name="connsiteX5" fmla="*/ 1594667 w 5101737"/>
              <a:gd name="connsiteY5" fmla="*/ 1811225 h 6902214"/>
              <a:gd name="connsiteX6" fmla="*/ 1069498 w 5101737"/>
              <a:gd name="connsiteY6" fmla="*/ 1808946 h 6902214"/>
              <a:gd name="connsiteX0" fmla="*/ 1069498 w 5101737"/>
              <a:gd name="connsiteY0" fmla="*/ 1808946 h 6895125"/>
              <a:gd name="connsiteX1" fmla="*/ 1655034 w 5101737"/>
              <a:gd name="connsiteY1" fmla="*/ 3366 h 6895125"/>
              <a:gd name="connsiteX2" fmla="*/ 5095414 w 5101737"/>
              <a:gd name="connsiteY2" fmla="*/ 0 h 6895125"/>
              <a:gd name="connsiteX3" fmla="*/ 5101737 w 5101737"/>
              <a:gd name="connsiteY3" fmla="*/ 6895125 h 6895125"/>
              <a:gd name="connsiteX4" fmla="*/ 0 w 5101737"/>
              <a:gd name="connsiteY4" fmla="*/ 6880967 h 6895125"/>
              <a:gd name="connsiteX5" fmla="*/ 1594667 w 5101737"/>
              <a:gd name="connsiteY5" fmla="*/ 1811225 h 6895125"/>
              <a:gd name="connsiteX6" fmla="*/ 1069498 w 5101737"/>
              <a:gd name="connsiteY6" fmla="*/ 1808946 h 6895125"/>
              <a:gd name="connsiteX0" fmla="*/ 1069498 w 5097012"/>
              <a:gd name="connsiteY0" fmla="*/ 1808946 h 6880967"/>
              <a:gd name="connsiteX1" fmla="*/ 1655034 w 5097012"/>
              <a:gd name="connsiteY1" fmla="*/ 3366 h 6880967"/>
              <a:gd name="connsiteX2" fmla="*/ 5095414 w 5097012"/>
              <a:gd name="connsiteY2" fmla="*/ 0 h 6880967"/>
              <a:gd name="connsiteX3" fmla="*/ 5094649 w 5097012"/>
              <a:gd name="connsiteY3" fmla="*/ 6880948 h 6880967"/>
              <a:gd name="connsiteX4" fmla="*/ 0 w 5097012"/>
              <a:gd name="connsiteY4" fmla="*/ 6880967 h 6880967"/>
              <a:gd name="connsiteX5" fmla="*/ 1594667 w 5097012"/>
              <a:gd name="connsiteY5" fmla="*/ 1811225 h 6880967"/>
              <a:gd name="connsiteX6" fmla="*/ 1069498 w 5097012"/>
              <a:gd name="connsiteY6" fmla="*/ 1808946 h 6880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7012" h="6880967">
                <a:moveTo>
                  <a:pt x="1069498" y="1808946"/>
                </a:moveTo>
                <a:lnTo>
                  <a:pt x="1655034" y="3366"/>
                </a:lnTo>
                <a:lnTo>
                  <a:pt x="5095414" y="0"/>
                </a:lnTo>
                <a:cubicBezTo>
                  <a:pt x="5101239" y="1159596"/>
                  <a:pt x="5088824" y="5721352"/>
                  <a:pt x="5094649" y="6880948"/>
                </a:cubicBezTo>
                <a:lnTo>
                  <a:pt x="0" y="6880967"/>
                </a:lnTo>
                <a:lnTo>
                  <a:pt x="1594667" y="1811225"/>
                </a:lnTo>
                <a:lnTo>
                  <a:pt x="1069498" y="1808946"/>
                </a:lnTo>
                <a:close/>
              </a:path>
            </a:pathLst>
          </a:custGeom>
        </p:spPr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32219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_layou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46817E6-AD1A-08AC-88A5-0C62449E0C76}"/>
              </a:ext>
            </a:extLst>
          </p:cNvPr>
          <p:cNvSpPr/>
          <p:nvPr userDrawn="1"/>
        </p:nvSpPr>
        <p:spPr>
          <a:xfrm>
            <a:off x="0" y="0"/>
            <a:ext cx="12192000" cy="193765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CB95AD-15CE-F7B7-4048-D4BC4039F1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-5939" y="1901929"/>
            <a:ext cx="12192000" cy="3139623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FED6FC9-C93A-9F07-CF8D-C0E1F0B2152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655" y="6401122"/>
            <a:ext cx="1067458" cy="3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60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5A8456C-09BE-F772-4E09-AC8E5EFE5A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-5939" y="3718377"/>
            <a:ext cx="12192000" cy="313962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A970D6-E749-96E3-83B1-8B21AB192873}"/>
              </a:ext>
            </a:extLst>
          </p:cNvPr>
          <p:cNvSpPr/>
          <p:nvPr userDrawn="1"/>
        </p:nvSpPr>
        <p:spPr>
          <a:xfrm>
            <a:off x="0" y="0"/>
            <a:ext cx="4539343" cy="6126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8299B-C422-1510-F32A-0DFF889E9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338" y="2766217"/>
            <a:ext cx="5822948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7270406-6097-F873-9773-CC94FA2304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4759327-3B5D-3BFA-5CCA-6BD5BACEAD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‹#›</a:t>
            </a:fld>
            <a:endParaRPr lang="en-MY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B557F9C-2B1B-1E45-919F-2CBA963082F1}"/>
              </a:ext>
            </a:extLst>
          </p:cNvPr>
          <p:cNvGrpSpPr/>
          <p:nvPr userDrawn="1"/>
        </p:nvGrpSpPr>
        <p:grpSpPr>
          <a:xfrm>
            <a:off x="580088" y="1982368"/>
            <a:ext cx="5265908" cy="2893260"/>
            <a:chOff x="-548507" y="477868"/>
            <a:chExt cx="11570449" cy="635717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B4D37DD-77A1-3F66-1AB7-0D02A7AA0534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9939251-1BCB-8F28-4AEB-3F5C698F7844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6B35D63-3320-AD9B-342D-29A2461E1E90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1EA1DA0-4667-A070-5433-AD3862F8F012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1CCFE93-102B-5253-326B-9C14E78024FF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271F50C-004D-6614-9952-C20CF9F23F84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28837067-0E6E-EBDC-C7A8-86F4033B63D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3AC60AB8-5AB3-8260-897B-FB410ACB3FB8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D931CFE-A63B-8125-E9D4-949B42E5C546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20BC883D-1639-3A5C-4006-DBE2E6597109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BBA29C7B-554C-081E-2135-BFC59AE98156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D7FD87-F429-AB50-CEC1-95CBDAABB01E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EBD843B1-0951-A33D-BCC6-E0640022F3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655" y="6401122"/>
            <a:ext cx="1067458" cy="3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376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07">
    <p:bg>
      <p:bgPr>
        <a:solidFill>
          <a:schemeClr val="bg1">
            <a:alpha val="3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28DB6A-3639-804F-5B60-C6592BBF09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-5939" y="3718377"/>
            <a:ext cx="12192000" cy="313962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6471F-60E2-4515-0BAA-0DB6D57571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885EA-F2ED-0679-F34F-5A78B2C61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‹#›</a:t>
            </a:fld>
            <a:endParaRPr lang="en-MY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987F70-64EC-CA05-E8A9-766DF9840D3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22425" y="833378"/>
            <a:ext cx="8947150" cy="4554638"/>
          </a:xfrm>
        </p:spPr>
        <p:txBody>
          <a:bodyPr/>
          <a:lstStyle/>
          <a:p>
            <a:endParaRPr lang="en-MY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FA832A2C-2644-6658-956A-F6CDE4CFC8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655" y="6401122"/>
            <a:ext cx="1067458" cy="3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425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_07">
    <p:bg>
      <p:bgPr>
        <a:solidFill>
          <a:schemeClr val="bg1">
            <a:alpha val="3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28DB6A-3639-804F-5B60-C6592BBF09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0" y="-29928"/>
            <a:ext cx="12192000" cy="395692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6471F-60E2-4515-0BAA-0DB6D57571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885EA-F2ED-0679-F34F-5A78B2C61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‹#›</a:t>
            </a:fld>
            <a:endParaRPr lang="en-MY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28F128-2C1E-BF90-7B50-EEA520A8E0D1}"/>
              </a:ext>
            </a:extLst>
          </p:cNvPr>
          <p:cNvSpPr/>
          <p:nvPr userDrawn="1"/>
        </p:nvSpPr>
        <p:spPr>
          <a:xfrm rot="10800000">
            <a:off x="2161479" y="-29927"/>
            <a:ext cx="10024582" cy="59854"/>
          </a:xfrm>
          <a:prstGeom prst="rect">
            <a:avLst/>
          </a:prstGeom>
          <a:solidFill>
            <a:srgbClr val="C0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14BB5F-78D4-C98C-F6C3-95F1B716981E}"/>
              </a:ext>
            </a:extLst>
          </p:cNvPr>
          <p:cNvSpPr/>
          <p:nvPr userDrawn="1"/>
        </p:nvSpPr>
        <p:spPr>
          <a:xfrm>
            <a:off x="0" y="-52790"/>
            <a:ext cx="5148943" cy="2252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456F8D6F-4FEB-ED3E-E7ED-26FDD0376D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655" y="6401122"/>
            <a:ext cx="1067458" cy="3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626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08">
    <p:bg>
      <p:bgPr>
        <a:solidFill>
          <a:srgbClr val="C04C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06764FE-4266-9C28-BBAD-0C0CE59F74C2}"/>
              </a:ext>
            </a:extLst>
          </p:cNvPr>
          <p:cNvSpPr/>
          <p:nvPr userDrawn="1"/>
        </p:nvSpPr>
        <p:spPr>
          <a:xfrm>
            <a:off x="0" y="0"/>
            <a:ext cx="12192000" cy="4737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215900" dir="5400000" sx="98000" sy="98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6471F-60E2-4515-0BAA-0DB6D57571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885EA-F2ED-0679-F34F-5A78B2C61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‹#›</a:t>
            </a:fld>
            <a:endParaRPr lang="en-MY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6D67C0D-AE8E-41E4-EB71-DE0656956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C938784C-798A-313F-6BDD-2EEF86FBFD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0580" y="6338033"/>
            <a:ext cx="1069391" cy="3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405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0B45C3-8E81-6BAE-010D-9B6CD2D562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03FB80-B1FC-DDFA-448B-BCE958EA32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‹#›</a:t>
            </a:fld>
            <a:endParaRPr lang="en-MY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81EEF20-E6C8-6C8E-7FE9-279D53479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66CCFD3-9BC4-D4C1-9392-EA327203EA8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8200" y="1863725"/>
            <a:ext cx="3200400" cy="2939769"/>
          </a:xfrm>
        </p:spPr>
        <p:txBody>
          <a:bodyPr/>
          <a:lstStyle/>
          <a:p>
            <a:endParaRPr lang="en-MY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EFB77A9-6E81-95F5-77AD-E75BB87A5A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95800" y="1863725"/>
            <a:ext cx="3200400" cy="2939769"/>
          </a:xfrm>
        </p:spPr>
        <p:txBody>
          <a:bodyPr/>
          <a:lstStyle/>
          <a:p>
            <a:endParaRPr lang="en-MY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39127F8-03DB-5D0F-A98C-B82B076E4B3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58725" y="1863725"/>
            <a:ext cx="3200400" cy="2939769"/>
          </a:xfrm>
        </p:spPr>
        <p:txBody>
          <a:bodyPr/>
          <a:lstStyle/>
          <a:p>
            <a:endParaRPr lang="en-MY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99728D72-5D76-DC8D-B044-63CA42649D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655" y="6401122"/>
            <a:ext cx="1067458" cy="3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160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10">
    <p:bg>
      <p:bgPr>
        <a:solidFill>
          <a:schemeClr val="bg1">
            <a:alpha val="3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9CEC78F-2030-F657-D94C-EC9916E702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-5939" y="3718377"/>
            <a:ext cx="12192000" cy="3139623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72305A-2320-94A9-D78D-83FAEFAD60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13F7E-A796-3E64-A559-FCC5922DB7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‹#›</a:t>
            </a:fld>
            <a:endParaRPr lang="en-MY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F9FC79A-20DE-55EB-11E3-BAD01F6F979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2222500" cy="2036763"/>
          </a:xfrm>
        </p:spPr>
        <p:txBody>
          <a:bodyPr/>
          <a:lstStyle/>
          <a:p>
            <a:endParaRPr lang="en-MY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37AC4A9C-BE82-674B-5A73-6F2F8CA14F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22200" y="2048338"/>
            <a:ext cx="2222500" cy="2036763"/>
          </a:xfrm>
        </p:spPr>
        <p:txBody>
          <a:bodyPr/>
          <a:lstStyle/>
          <a:p>
            <a:endParaRPr lang="en-MY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FA81B629-0F07-B59C-0408-FD208CA1535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4096676"/>
            <a:ext cx="2222500" cy="2036762"/>
          </a:xfrm>
        </p:spPr>
        <p:txBody>
          <a:bodyPr/>
          <a:lstStyle/>
          <a:p>
            <a:endParaRPr lang="en-MY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1C049FB6-D146-812F-7363-6D35184CA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0653" y="355599"/>
            <a:ext cx="6642904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F6C5D5C-CDCC-C784-973F-88390D45C53B}"/>
              </a:ext>
            </a:extLst>
          </p:cNvPr>
          <p:cNvSpPr/>
          <p:nvPr userDrawn="1"/>
        </p:nvSpPr>
        <p:spPr>
          <a:xfrm rot="10800000">
            <a:off x="2234075" y="7088"/>
            <a:ext cx="2222500" cy="2036762"/>
          </a:xfrm>
          <a:prstGeom prst="rect">
            <a:avLst/>
          </a:prstGeom>
          <a:solidFill>
            <a:srgbClr val="C0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FD5EF8-AC54-E00C-8C75-712DD23935AA}"/>
              </a:ext>
            </a:extLst>
          </p:cNvPr>
          <p:cNvSpPr/>
          <p:nvPr userDrawn="1"/>
        </p:nvSpPr>
        <p:spPr>
          <a:xfrm rot="10800000">
            <a:off x="0" y="2048637"/>
            <a:ext cx="2222500" cy="2036762"/>
          </a:xfrm>
          <a:prstGeom prst="rect">
            <a:avLst/>
          </a:prstGeom>
          <a:solidFill>
            <a:srgbClr val="C0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93DF42E-2BE3-EBA6-205B-2A8268FF878D}"/>
              </a:ext>
            </a:extLst>
          </p:cNvPr>
          <p:cNvSpPr/>
          <p:nvPr userDrawn="1"/>
        </p:nvSpPr>
        <p:spPr>
          <a:xfrm rot="10800000">
            <a:off x="2238562" y="4096676"/>
            <a:ext cx="2222500" cy="2036762"/>
          </a:xfrm>
          <a:prstGeom prst="rect">
            <a:avLst/>
          </a:prstGeom>
          <a:solidFill>
            <a:srgbClr val="C0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46EDB3BB-164A-CD1A-BF26-D10A4E43D2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655" y="6401122"/>
            <a:ext cx="1067458" cy="3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82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11">
    <p:bg>
      <p:bgPr>
        <a:solidFill>
          <a:schemeClr val="bg1">
            <a:alpha val="3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Rectangle 402">
            <a:extLst>
              <a:ext uri="{FF2B5EF4-FFF2-40B4-BE49-F238E27FC236}">
                <a16:creationId xmlns:a16="http://schemas.microsoft.com/office/drawing/2014/main" id="{20B52243-B80A-3445-8806-0BE94A96B286}"/>
              </a:ext>
            </a:extLst>
          </p:cNvPr>
          <p:cNvSpPr/>
          <p:nvPr userDrawn="1"/>
        </p:nvSpPr>
        <p:spPr>
          <a:xfrm rot="10800000">
            <a:off x="-26938" y="-20387"/>
            <a:ext cx="5402774" cy="6014786"/>
          </a:xfrm>
          <a:custGeom>
            <a:avLst/>
            <a:gdLst>
              <a:gd name="connsiteX0" fmla="*/ 0 w 1854200"/>
              <a:gd name="connsiteY0" fmla="*/ 0 h 5994401"/>
              <a:gd name="connsiteX1" fmla="*/ 1854200 w 1854200"/>
              <a:gd name="connsiteY1" fmla="*/ 0 h 5994401"/>
              <a:gd name="connsiteX2" fmla="*/ 1854200 w 1854200"/>
              <a:gd name="connsiteY2" fmla="*/ 5994401 h 5994401"/>
              <a:gd name="connsiteX3" fmla="*/ 0 w 1854200"/>
              <a:gd name="connsiteY3" fmla="*/ 5994401 h 5994401"/>
              <a:gd name="connsiteX4" fmla="*/ 0 w 1854200"/>
              <a:gd name="connsiteY4" fmla="*/ 0 h 5994401"/>
              <a:gd name="connsiteX0" fmla="*/ 0 w 4953000"/>
              <a:gd name="connsiteY0" fmla="*/ 12700 h 6007101"/>
              <a:gd name="connsiteX1" fmla="*/ 4953000 w 4953000"/>
              <a:gd name="connsiteY1" fmla="*/ 0 h 6007101"/>
              <a:gd name="connsiteX2" fmla="*/ 1854200 w 4953000"/>
              <a:gd name="connsiteY2" fmla="*/ 6007101 h 6007101"/>
              <a:gd name="connsiteX3" fmla="*/ 0 w 4953000"/>
              <a:gd name="connsiteY3" fmla="*/ 6007101 h 6007101"/>
              <a:gd name="connsiteX4" fmla="*/ 0 w 4953000"/>
              <a:gd name="connsiteY4" fmla="*/ 12700 h 6007101"/>
              <a:gd name="connsiteX0" fmla="*/ 2921000 w 4953000"/>
              <a:gd name="connsiteY0" fmla="*/ 12700 h 6007101"/>
              <a:gd name="connsiteX1" fmla="*/ 4953000 w 4953000"/>
              <a:gd name="connsiteY1" fmla="*/ 0 h 6007101"/>
              <a:gd name="connsiteX2" fmla="*/ 1854200 w 4953000"/>
              <a:gd name="connsiteY2" fmla="*/ 6007101 h 6007101"/>
              <a:gd name="connsiteX3" fmla="*/ 0 w 4953000"/>
              <a:gd name="connsiteY3" fmla="*/ 6007101 h 6007101"/>
              <a:gd name="connsiteX4" fmla="*/ 2921000 w 4953000"/>
              <a:gd name="connsiteY4" fmla="*/ 12700 h 6007101"/>
              <a:gd name="connsiteX0" fmla="*/ 2921000 w 4953000"/>
              <a:gd name="connsiteY0" fmla="*/ 12700 h 6007101"/>
              <a:gd name="connsiteX1" fmla="*/ 4953000 w 4953000"/>
              <a:gd name="connsiteY1" fmla="*/ 0 h 6007101"/>
              <a:gd name="connsiteX2" fmla="*/ 1968500 w 4953000"/>
              <a:gd name="connsiteY2" fmla="*/ 5994401 h 6007101"/>
              <a:gd name="connsiteX3" fmla="*/ 0 w 4953000"/>
              <a:gd name="connsiteY3" fmla="*/ 6007101 h 6007101"/>
              <a:gd name="connsiteX4" fmla="*/ 2921000 w 4953000"/>
              <a:gd name="connsiteY4" fmla="*/ 12700 h 6007101"/>
              <a:gd name="connsiteX0" fmla="*/ 2921000 w 5359400"/>
              <a:gd name="connsiteY0" fmla="*/ 12700 h 6007101"/>
              <a:gd name="connsiteX1" fmla="*/ 4953000 w 5359400"/>
              <a:gd name="connsiteY1" fmla="*/ 0 h 6007101"/>
              <a:gd name="connsiteX2" fmla="*/ 5359400 w 5359400"/>
              <a:gd name="connsiteY2" fmla="*/ 6007101 h 6007101"/>
              <a:gd name="connsiteX3" fmla="*/ 0 w 5359400"/>
              <a:gd name="connsiteY3" fmla="*/ 6007101 h 6007101"/>
              <a:gd name="connsiteX4" fmla="*/ 2921000 w 5359400"/>
              <a:gd name="connsiteY4" fmla="*/ 12700 h 6007101"/>
              <a:gd name="connsiteX0" fmla="*/ 2921000 w 5384800"/>
              <a:gd name="connsiteY0" fmla="*/ 0 h 5994401"/>
              <a:gd name="connsiteX1" fmla="*/ 5384800 w 5384800"/>
              <a:gd name="connsiteY1" fmla="*/ 0 h 5994401"/>
              <a:gd name="connsiteX2" fmla="*/ 5359400 w 5384800"/>
              <a:gd name="connsiteY2" fmla="*/ 5994401 h 5994401"/>
              <a:gd name="connsiteX3" fmla="*/ 0 w 5384800"/>
              <a:gd name="connsiteY3" fmla="*/ 5994401 h 5994401"/>
              <a:gd name="connsiteX4" fmla="*/ 2921000 w 5384800"/>
              <a:gd name="connsiteY4" fmla="*/ 0 h 5994401"/>
              <a:gd name="connsiteX0" fmla="*/ 2921000 w 5384800"/>
              <a:gd name="connsiteY0" fmla="*/ 0 h 6002085"/>
              <a:gd name="connsiteX1" fmla="*/ 5384800 w 5384800"/>
              <a:gd name="connsiteY1" fmla="*/ 0 h 6002085"/>
              <a:gd name="connsiteX2" fmla="*/ 5305612 w 5384800"/>
              <a:gd name="connsiteY2" fmla="*/ 6002085 h 6002085"/>
              <a:gd name="connsiteX3" fmla="*/ 0 w 5384800"/>
              <a:gd name="connsiteY3" fmla="*/ 5994401 h 6002085"/>
              <a:gd name="connsiteX4" fmla="*/ 2921000 w 5384800"/>
              <a:gd name="connsiteY4" fmla="*/ 0 h 6002085"/>
              <a:gd name="connsiteX0" fmla="*/ 2921000 w 5384800"/>
              <a:gd name="connsiteY0" fmla="*/ 0 h 6002085"/>
              <a:gd name="connsiteX1" fmla="*/ 5384800 w 5384800"/>
              <a:gd name="connsiteY1" fmla="*/ 0 h 6002085"/>
              <a:gd name="connsiteX2" fmla="*/ 5374768 w 5384800"/>
              <a:gd name="connsiteY2" fmla="*/ 6002085 h 6002085"/>
              <a:gd name="connsiteX3" fmla="*/ 0 w 5384800"/>
              <a:gd name="connsiteY3" fmla="*/ 5994401 h 6002085"/>
              <a:gd name="connsiteX4" fmla="*/ 2921000 w 5384800"/>
              <a:gd name="connsiteY4" fmla="*/ 0 h 6002085"/>
              <a:gd name="connsiteX0" fmla="*/ 2921000 w 5384800"/>
              <a:gd name="connsiteY0" fmla="*/ 0 h 6002085"/>
              <a:gd name="connsiteX1" fmla="*/ 5384800 w 5384800"/>
              <a:gd name="connsiteY1" fmla="*/ 0 h 6002085"/>
              <a:gd name="connsiteX2" fmla="*/ 5374768 w 5384800"/>
              <a:gd name="connsiteY2" fmla="*/ 6002085 h 6002085"/>
              <a:gd name="connsiteX3" fmla="*/ 0 w 5384800"/>
              <a:gd name="connsiteY3" fmla="*/ 5994401 h 6002085"/>
              <a:gd name="connsiteX4" fmla="*/ 2921000 w 5384800"/>
              <a:gd name="connsiteY4" fmla="*/ 0 h 6002085"/>
              <a:gd name="connsiteX0" fmla="*/ 2899735 w 5384800"/>
              <a:gd name="connsiteY0" fmla="*/ 7074 h 6002085"/>
              <a:gd name="connsiteX1" fmla="*/ 5384800 w 5384800"/>
              <a:gd name="connsiteY1" fmla="*/ 0 h 6002085"/>
              <a:gd name="connsiteX2" fmla="*/ 5374768 w 5384800"/>
              <a:gd name="connsiteY2" fmla="*/ 6002085 h 6002085"/>
              <a:gd name="connsiteX3" fmla="*/ 0 w 5384800"/>
              <a:gd name="connsiteY3" fmla="*/ 5994401 h 6002085"/>
              <a:gd name="connsiteX4" fmla="*/ 2899735 w 5384800"/>
              <a:gd name="connsiteY4" fmla="*/ 7074 h 6002085"/>
              <a:gd name="connsiteX0" fmla="*/ 2899735 w 5391888"/>
              <a:gd name="connsiteY0" fmla="*/ 7074 h 6002085"/>
              <a:gd name="connsiteX1" fmla="*/ 5391888 w 5391888"/>
              <a:gd name="connsiteY1" fmla="*/ 0 h 6002085"/>
              <a:gd name="connsiteX2" fmla="*/ 5374768 w 5391888"/>
              <a:gd name="connsiteY2" fmla="*/ 6002085 h 6002085"/>
              <a:gd name="connsiteX3" fmla="*/ 0 w 5391888"/>
              <a:gd name="connsiteY3" fmla="*/ 5994401 h 6002085"/>
              <a:gd name="connsiteX4" fmla="*/ 2899735 w 5391888"/>
              <a:gd name="connsiteY4" fmla="*/ 7074 h 6002085"/>
              <a:gd name="connsiteX0" fmla="*/ 2910621 w 5402774"/>
              <a:gd name="connsiteY0" fmla="*/ 7074 h 6002085"/>
              <a:gd name="connsiteX1" fmla="*/ 5402774 w 5402774"/>
              <a:gd name="connsiteY1" fmla="*/ 0 h 6002085"/>
              <a:gd name="connsiteX2" fmla="*/ 5385654 w 5402774"/>
              <a:gd name="connsiteY2" fmla="*/ 6002085 h 6002085"/>
              <a:gd name="connsiteX3" fmla="*/ 0 w 5402774"/>
              <a:gd name="connsiteY3" fmla="*/ 5983539 h 6002085"/>
              <a:gd name="connsiteX4" fmla="*/ 2910621 w 5402774"/>
              <a:gd name="connsiteY4" fmla="*/ 7074 h 600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2774" h="6002085">
                <a:moveTo>
                  <a:pt x="2910621" y="7074"/>
                </a:moveTo>
                <a:lnTo>
                  <a:pt x="5402774" y="0"/>
                </a:lnTo>
                <a:cubicBezTo>
                  <a:pt x="5397067" y="2000695"/>
                  <a:pt x="5391361" y="4001390"/>
                  <a:pt x="5385654" y="6002085"/>
                </a:cubicBezTo>
                <a:lnTo>
                  <a:pt x="0" y="5983539"/>
                </a:lnTo>
                <a:lnTo>
                  <a:pt x="2910621" y="7074"/>
                </a:lnTo>
                <a:close/>
              </a:path>
            </a:pathLst>
          </a:custGeom>
          <a:gradFill flip="none" rotWithShape="1">
            <a:gsLst>
              <a:gs pos="92697">
                <a:schemeClr val="tx2">
                  <a:lumMod val="90000"/>
                  <a:lumOff val="10000"/>
                </a:schemeClr>
              </a:gs>
              <a:gs pos="0">
                <a:schemeClr val="tx2">
                  <a:lumMod val="90000"/>
                  <a:lumOff val="10000"/>
                </a:schemeClr>
              </a:gs>
              <a:gs pos="0">
                <a:schemeClr val="tx2">
                  <a:lumMod val="90000"/>
                  <a:lumOff val="10000"/>
                </a:schemeClr>
              </a:gs>
              <a:gs pos="0">
                <a:schemeClr val="tx2">
                  <a:lumMod val="75000"/>
                  <a:lumOff val="25000"/>
                </a:schemeClr>
              </a:gs>
              <a:gs pos="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9964C8-A175-D7AF-3FA4-B94E39C6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642" y="863600"/>
            <a:ext cx="6602409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8BB686-D3F9-1D8F-D64E-90E02ADE71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20BB4C-A1BB-9467-1FED-1640114B7E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‹#›</a:t>
            </a:fld>
            <a:endParaRPr lang="en-MY"/>
          </a:p>
        </p:txBody>
      </p:sp>
      <p:sp>
        <p:nvSpPr>
          <p:cNvPr id="403" name="Rectangle 402">
            <a:extLst>
              <a:ext uri="{FF2B5EF4-FFF2-40B4-BE49-F238E27FC236}">
                <a16:creationId xmlns:a16="http://schemas.microsoft.com/office/drawing/2014/main" id="{6A000B49-9D64-40CD-6D5C-B6D3C3A05783}"/>
              </a:ext>
            </a:extLst>
          </p:cNvPr>
          <p:cNvSpPr/>
          <p:nvPr userDrawn="1"/>
        </p:nvSpPr>
        <p:spPr>
          <a:xfrm rot="10800000">
            <a:off x="589750" y="-12702"/>
            <a:ext cx="4953000" cy="6007101"/>
          </a:xfrm>
          <a:custGeom>
            <a:avLst/>
            <a:gdLst>
              <a:gd name="connsiteX0" fmla="*/ 0 w 1854200"/>
              <a:gd name="connsiteY0" fmla="*/ 0 h 5994401"/>
              <a:gd name="connsiteX1" fmla="*/ 1854200 w 1854200"/>
              <a:gd name="connsiteY1" fmla="*/ 0 h 5994401"/>
              <a:gd name="connsiteX2" fmla="*/ 1854200 w 1854200"/>
              <a:gd name="connsiteY2" fmla="*/ 5994401 h 5994401"/>
              <a:gd name="connsiteX3" fmla="*/ 0 w 1854200"/>
              <a:gd name="connsiteY3" fmla="*/ 5994401 h 5994401"/>
              <a:gd name="connsiteX4" fmla="*/ 0 w 1854200"/>
              <a:gd name="connsiteY4" fmla="*/ 0 h 5994401"/>
              <a:gd name="connsiteX0" fmla="*/ 0 w 4953000"/>
              <a:gd name="connsiteY0" fmla="*/ 12700 h 6007101"/>
              <a:gd name="connsiteX1" fmla="*/ 4953000 w 4953000"/>
              <a:gd name="connsiteY1" fmla="*/ 0 h 6007101"/>
              <a:gd name="connsiteX2" fmla="*/ 1854200 w 4953000"/>
              <a:gd name="connsiteY2" fmla="*/ 6007101 h 6007101"/>
              <a:gd name="connsiteX3" fmla="*/ 0 w 4953000"/>
              <a:gd name="connsiteY3" fmla="*/ 6007101 h 6007101"/>
              <a:gd name="connsiteX4" fmla="*/ 0 w 4953000"/>
              <a:gd name="connsiteY4" fmla="*/ 12700 h 6007101"/>
              <a:gd name="connsiteX0" fmla="*/ 2921000 w 4953000"/>
              <a:gd name="connsiteY0" fmla="*/ 12700 h 6007101"/>
              <a:gd name="connsiteX1" fmla="*/ 4953000 w 4953000"/>
              <a:gd name="connsiteY1" fmla="*/ 0 h 6007101"/>
              <a:gd name="connsiteX2" fmla="*/ 1854200 w 4953000"/>
              <a:gd name="connsiteY2" fmla="*/ 6007101 h 6007101"/>
              <a:gd name="connsiteX3" fmla="*/ 0 w 4953000"/>
              <a:gd name="connsiteY3" fmla="*/ 6007101 h 6007101"/>
              <a:gd name="connsiteX4" fmla="*/ 2921000 w 4953000"/>
              <a:gd name="connsiteY4" fmla="*/ 12700 h 6007101"/>
              <a:gd name="connsiteX0" fmla="*/ 2921000 w 4953000"/>
              <a:gd name="connsiteY0" fmla="*/ 12700 h 6007101"/>
              <a:gd name="connsiteX1" fmla="*/ 4953000 w 4953000"/>
              <a:gd name="connsiteY1" fmla="*/ 0 h 6007101"/>
              <a:gd name="connsiteX2" fmla="*/ 1968500 w 4953000"/>
              <a:gd name="connsiteY2" fmla="*/ 5994401 h 6007101"/>
              <a:gd name="connsiteX3" fmla="*/ 0 w 4953000"/>
              <a:gd name="connsiteY3" fmla="*/ 6007101 h 6007101"/>
              <a:gd name="connsiteX4" fmla="*/ 2921000 w 4953000"/>
              <a:gd name="connsiteY4" fmla="*/ 12700 h 6007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3000" h="6007101">
                <a:moveTo>
                  <a:pt x="2921000" y="12700"/>
                </a:moveTo>
                <a:lnTo>
                  <a:pt x="4953000" y="0"/>
                </a:lnTo>
                <a:lnTo>
                  <a:pt x="1968500" y="5994401"/>
                </a:lnTo>
                <a:lnTo>
                  <a:pt x="0" y="6007101"/>
                </a:lnTo>
                <a:lnTo>
                  <a:pt x="2921000" y="12700"/>
                </a:lnTo>
                <a:close/>
              </a:path>
            </a:pathLst>
          </a:custGeom>
          <a:solidFill>
            <a:srgbClr val="C04C4C"/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E3D9D7C3-250B-C66B-DB51-0E6C7E10BD02}"/>
              </a:ext>
            </a:extLst>
          </p:cNvPr>
          <p:cNvGrpSpPr/>
          <p:nvPr userDrawn="1"/>
        </p:nvGrpSpPr>
        <p:grpSpPr>
          <a:xfrm>
            <a:off x="1433777" y="5528221"/>
            <a:ext cx="613993" cy="75107"/>
            <a:chOff x="-1587" y="4763"/>
            <a:chExt cx="300037" cy="42862"/>
          </a:xfrm>
          <a:solidFill>
            <a:schemeClr val="bg1"/>
          </a:solidFill>
        </p:grpSpPr>
        <p:sp>
          <p:nvSpPr>
            <p:cNvPr id="408" name="Oval 13">
              <a:extLst>
                <a:ext uri="{FF2B5EF4-FFF2-40B4-BE49-F238E27FC236}">
                  <a16:creationId xmlns:a16="http://schemas.microsoft.com/office/drawing/2014/main" id="{EFF050FE-D3FD-BAE4-B33F-FCD8ABD267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87" y="4763"/>
              <a:ext cx="36512" cy="428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</a:endParaRPr>
            </a:p>
          </p:txBody>
        </p:sp>
        <p:sp>
          <p:nvSpPr>
            <p:cNvPr id="409" name="Oval 14">
              <a:extLst>
                <a:ext uri="{FF2B5EF4-FFF2-40B4-BE49-F238E27FC236}">
                  <a16:creationId xmlns:a16="http://schemas.microsoft.com/office/drawing/2014/main" id="{87630A76-4060-4BB0-EF18-A53082D0D8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25" y="4763"/>
              <a:ext cx="36512" cy="428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</a:endParaRPr>
            </a:p>
          </p:txBody>
        </p:sp>
        <p:sp>
          <p:nvSpPr>
            <p:cNvPr id="410" name="Oval 15">
              <a:extLst>
                <a:ext uri="{FF2B5EF4-FFF2-40B4-BE49-F238E27FC236}">
                  <a16:creationId xmlns:a16="http://schemas.microsoft.com/office/drawing/2014/main" id="{46B2C827-42B9-DBEC-F22A-F17CC0C8A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450" y="4763"/>
              <a:ext cx="36512" cy="428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</a:endParaRPr>
            </a:p>
          </p:txBody>
        </p:sp>
        <p:sp>
          <p:nvSpPr>
            <p:cNvPr id="411" name="Oval 16">
              <a:extLst>
                <a:ext uri="{FF2B5EF4-FFF2-40B4-BE49-F238E27FC236}">
                  <a16:creationId xmlns:a16="http://schemas.microsoft.com/office/drawing/2014/main" id="{B59EBCEA-4042-970A-98AD-2F36CD31C1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938" y="4763"/>
              <a:ext cx="36512" cy="428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</a:endParaRPr>
            </a:p>
          </p:txBody>
        </p:sp>
      </p:grpSp>
      <p:sp>
        <p:nvSpPr>
          <p:cNvPr id="412" name="Rectangle 402">
            <a:extLst>
              <a:ext uri="{FF2B5EF4-FFF2-40B4-BE49-F238E27FC236}">
                <a16:creationId xmlns:a16="http://schemas.microsoft.com/office/drawing/2014/main" id="{673165B6-3265-E64F-D897-23F76C1FB9DB}"/>
              </a:ext>
            </a:extLst>
          </p:cNvPr>
          <p:cNvSpPr/>
          <p:nvPr userDrawn="1"/>
        </p:nvSpPr>
        <p:spPr>
          <a:xfrm rot="10800000">
            <a:off x="2231874" y="4927332"/>
            <a:ext cx="1150304" cy="1395112"/>
          </a:xfrm>
          <a:custGeom>
            <a:avLst/>
            <a:gdLst>
              <a:gd name="connsiteX0" fmla="*/ 0 w 1854200"/>
              <a:gd name="connsiteY0" fmla="*/ 0 h 5994401"/>
              <a:gd name="connsiteX1" fmla="*/ 1854200 w 1854200"/>
              <a:gd name="connsiteY1" fmla="*/ 0 h 5994401"/>
              <a:gd name="connsiteX2" fmla="*/ 1854200 w 1854200"/>
              <a:gd name="connsiteY2" fmla="*/ 5994401 h 5994401"/>
              <a:gd name="connsiteX3" fmla="*/ 0 w 1854200"/>
              <a:gd name="connsiteY3" fmla="*/ 5994401 h 5994401"/>
              <a:gd name="connsiteX4" fmla="*/ 0 w 1854200"/>
              <a:gd name="connsiteY4" fmla="*/ 0 h 5994401"/>
              <a:gd name="connsiteX0" fmla="*/ 0 w 4953000"/>
              <a:gd name="connsiteY0" fmla="*/ 12700 h 6007101"/>
              <a:gd name="connsiteX1" fmla="*/ 4953000 w 4953000"/>
              <a:gd name="connsiteY1" fmla="*/ 0 h 6007101"/>
              <a:gd name="connsiteX2" fmla="*/ 1854200 w 4953000"/>
              <a:gd name="connsiteY2" fmla="*/ 6007101 h 6007101"/>
              <a:gd name="connsiteX3" fmla="*/ 0 w 4953000"/>
              <a:gd name="connsiteY3" fmla="*/ 6007101 h 6007101"/>
              <a:gd name="connsiteX4" fmla="*/ 0 w 4953000"/>
              <a:gd name="connsiteY4" fmla="*/ 12700 h 6007101"/>
              <a:gd name="connsiteX0" fmla="*/ 2921000 w 4953000"/>
              <a:gd name="connsiteY0" fmla="*/ 12700 h 6007101"/>
              <a:gd name="connsiteX1" fmla="*/ 4953000 w 4953000"/>
              <a:gd name="connsiteY1" fmla="*/ 0 h 6007101"/>
              <a:gd name="connsiteX2" fmla="*/ 1854200 w 4953000"/>
              <a:gd name="connsiteY2" fmla="*/ 6007101 h 6007101"/>
              <a:gd name="connsiteX3" fmla="*/ 0 w 4953000"/>
              <a:gd name="connsiteY3" fmla="*/ 6007101 h 6007101"/>
              <a:gd name="connsiteX4" fmla="*/ 2921000 w 4953000"/>
              <a:gd name="connsiteY4" fmla="*/ 12700 h 6007101"/>
              <a:gd name="connsiteX0" fmla="*/ 2921000 w 4953000"/>
              <a:gd name="connsiteY0" fmla="*/ 12700 h 6007101"/>
              <a:gd name="connsiteX1" fmla="*/ 4953000 w 4953000"/>
              <a:gd name="connsiteY1" fmla="*/ 0 h 6007101"/>
              <a:gd name="connsiteX2" fmla="*/ 1968500 w 4953000"/>
              <a:gd name="connsiteY2" fmla="*/ 5994401 h 6007101"/>
              <a:gd name="connsiteX3" fmla="*/ 0 w 4953000"/>
              <a:gd name="connsiteY3" fmla="*/ 6007101 h 6007101"/>
              <a:gd name="connsiteX4" fmla="*/ 2921000 w 4953000"/>
              <a:gd name="connsiteY4" fmla="*/ 12700 h 6007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3000" h="6007101">
                <a:moveTo>
                  <a:pt x="2921000" y="12700"/>
                </a:moveTo>
                <a:lnTo>
                  <a:pt x="4953000" y="0"/>
                </a:lnTo>
                <a:lnTo>
                  <a:pt x="1968500" y="5994401"/>
                </a:lnTo>
                <a:lnTo>
                  <a:pt x="0" y="6007101"/>
                </a:lnTo>
                <a:lnTo>
                  <a:pt x="2921000" y="127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ED6BC3D2-2522-41DF-7A30-2E82600765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" y="921703"/>
            <a:ext cx="4459468" cy="4278630"/>
          </a:xfrm>
          <a:custGeom>
            <a:avLst/>
            <a:gdLst>
              <a:gd name="connsiteX0" fmla="*/ 0 w 2905125"/>
              <a:gd name="connsiteY0" fmla="*/ 4278630 h 4278630"/>
              <a:gd name="connsiteX1" fmla="*/ 1053834 w 2905125"/>
              <a:gd name="connsiteY1" fmla="*/ 0 h 4278630"/>
              <a:gd name="connsiteX2" fmla="*/ 2905125 w 2905125"/>
              <a:gd name="connsiteY2" fmla="*/ 0 h 4278630"/>
              <a:gd name="connsiteX3" fmla="*/ 1851291 w 2905125"/>
              <a:gd name="connsiteY3" fmla="*/ 4278630 h 4278630"/>
              <a:gd name="connsiteX4" fmla="*/ 0 w 2905125"/>
              <a:gd name="connsiteY4" fmla="*/ 4278630 h 4278630"/>
              <a:gd name="connsiteX0" fmla="*/ 0 w 4065185"/>
              <a:gd name="connsiteY0" fmla="*/ 4278630 h 4278630"/>
              <a:gd name="connsiteX1" fmla="*/ 2213894 w 4065185"/>
              <a:gd name="connsiteY1" fmla="*/ 0 h 4278630"/>
              <a:gd name="connsiteX2" fmla="*/ 4065185 w 4065185"/>
              <a:gd name="connsiteY2" fmla="*/ 0 h 4278630"/>
              <a:gd name="connsiteX3" fmla="*/ 3011351 w 4065185"/>
              <a:gd name="connsiteY3" fmla="*/ 4278630 h 4278630"/>
              <a:gd name="connsiteX4" fmla="*/ 0 w 4065185"/>
              <a:gd name="connsiteY4" fmla="*/ 4278630 h 4278630"/>
              <a:gd name="connsiteX0" fmla="*/ 0 w 4065185"/>
              <a:gd name="connsiteY0" fmla="*/ 4278630 h 4278630"/>
              <a:gd name="connsiteX1" fmla="*/ 997490 w 4065185"/>
              <a:gd name="connsiteY1" fmla="*/ 0 h 4278630"/>
              <a:gd name="connsiteX2" fmla="*/ 4065185 w 4065185"/>
              <a:gd name="connsiteY2" fmla="*/ 0 h 4278630"/>
              <a:gd name="connsiteX3" fmla="*/ 3011351 w 4065185"/>
              <a:gd name="connsiteY3" fmla="*/ 4278630 h 4278630"/>
              <a:gd name="connsiteX4" fmla="*/ 0 w 4065185"/>
              <a:gd name="connsiteY4" fmla="*/ 4278630 h 4278630"/>
              <a:gd name="connsiteX0" fmla="*/ 0 w 4065185"/>
              <a:gd name="connsiteY0" fmla="*/ 4278630 h 4278630"/>
              <a:gd name="connsiteX1" fmla="*/ 997490 w 4065185"/>
              <a:gd name="connsiteY1" fmla="*/ 0 h 4278630"/>
              <a:gd name="connsiteX2" fmla="*/ 4065185 w 4065185"/>
              <a:gd name="connsiteY2" fmla="*/ 0 h 4278630"/>
              <a:gd name="connsiteX3" fmla="*/ 2432510 w 4065185"/>
              <a:gd name="connsiteY3" fmla="*/ 4270241 h 4278630"/>
              <a:gd name="connsiteX4" fmla="*/ 0 w 4065185"/>
              <a:gd name="connsiteY4" fmla="*/ 4278630 h 4278630"/>
              <a:gd name="connsiteX0" fmla="*/ 0 w 4442690"/>
              <a:gd name="connsiteY0" fmla="*/ 4278630 h 4278630"/>
              <a:gd name="connsiteX1" fmla="*/ 997490 w 4442690"/>
              <a:gd name="connsiteY1" fmla="*/ 0 h 4278630"/>
              <a:gd name="connsiteX2" fmla="*/ 4442690 w 4442690"/>
              <a:gd name="connsiteY2" fmla="*/ 16778 h 4278630"/>
              <a:gd name="connsiteX3" fmla="*/ 2432510 w 4442690"/>
              <a:gd name="connsiteY3" fmla="*/ 4270241 h 4278630"/>
              <a:gd name="connsiteX4" fmla="*/ 0 w 4442690"/>
              <a:gd name="connsiteY4" fmla="*/ 4278630 h 4278630"/>
              <a:gd name="connsiteX0" fmla="*/ 0 w 4442690"/>
              <a:gd name="connsiteY0" fmla="*/ 4278630 h 4278630"/>
              <a:gd name="connsiteX1" fmla="*/ 997490 w 4442690"/>
              <a:gd name="connsiteY1" fmla="*/ 0 h 4278630"/>
              <a:gd name="connsiteX2" fmla="*/ 4442690 w 4442690"/>
              <a:gd name="connsiteY2" fmla="*/ 16778 h 4278630"/>
              <a:gd name="connsiteX3" fmla="*/ 2432510 w 4442690"/>
              <a:gd name="connsiteY3" fmla="*/ 4270241 h 4278630"/>
              <a:gd name="connsiteX4" fmla="*/ 0 w 4442690"/>
              <a:gd name="connsiteY4" fmla="*/ 4278630 h 4278630"/>
              <a:gd name="connsiteX0" fmla="*/ 0 w 4375578"/>
              <a:gd name="connsiteY0" fmla="*/ 4278630 h 4278630"/>
              <a:gd name="connsiteX1" fmla="*/ 997490 w 4375578"/>
              <a:gd name="connsiteY1" fmla="*/ 0 h 4278630"/>
              <a:gd name="connsiteX2" fmla="*/ 4375578 w 4375578"/>
              <a:gd name="connsiteY2" fmla="*/ 8389 h 4278630"/>
              <a:gd name="connsiteX3" fmla="*/ 2432510 w 4375578"/>
              <a:gd name="connsiteY3" fmla="*/ 4270241 h 4278630"/>
              <a:gd name="connsiteX4" fmla="*/ 0 w 4375578"/>
              <a:gd name="connsiteY4" fmla="*/ 4278630 h 4278630"/>
              <a:gd name="connsiteX0" fmla="*/ 0 w 4459468"/>
              <a:gd name="connsiteY0" fmla="*/ 4278630 h 4278630"/>
              <a:gd name="connsiteX1" fmla="*/ 997490 w 4459468"/>
              <a:gd name="connsiteY1" fmla="*/ 0 h 4278630"/>
              <a:gd name="connsiteX2" fmla="*/ 4459468 w 4459468"/>
              <a:gd name="connsiteY2" fmla="*/ 0 h 4278630"/>
              <a:gd name="connsiteX3" fmla="*/ 2432510 w 4459468"/>
              <a:gd name="connsiteY3" fmla="*/ 4270241 h 4278630"/>
              <a:gd name="connsiteX4" fmla="*/ 0 w 4459468"/>
              <a:gd name="connsiteY4" fmla="*/ 4278630 h 4278630"/>
              <a:gd name="connsiteX0" fmla="*/ 0 w 4459468"/>
              <a:gd name="connsiteY0" fmla="*/ 4278630 h 4278630"/>
              <a:gd name="connsiteX1" fmla="*/ 2130004 w 4459468"/>
              <a:gd name="connsiteY1" fmla="*/ 0 h 4278630"/>
              <a:gd name="connsiteX2" fmla="*/ 4459468 w 4459468"/>
              <a:gd name="connsiteY2" fmla="*/ 0 h 4278630"/>
              <a:gd name="connsiteX3" fmla="*/ 2432510 w 4459468"/>
              <a:gd name="connsiteY3" fmla="*/ 4270241 h 4278630"/>
              <a:gd name="connsiteX4" fmla="*/ 0 w 4459468"/>
              <a:gd name="connsiteY4" fmla="*/ 4278630 h 4278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9468" h="4278630">
                <a:moveTo>
                  <a:pt x="0" y="4278630"/>
                </a:moveTo>
                <a:lnTo>
                  <a:pt x="2130004" y="0"/>
                </a:lnTo>
                <a:lnTo>
                  <a:pt x="4459468" y="0"/>
                </a:lnTo>
                <a:lnTo>
                  <a:pt x="2432510" y="4270241"/>
                </a:lnTo>
                <a:lnTo>
                  <a:pt x="0" y="4278630"/>
                </a:lnTo>
                <a:close/>
              </a:path>
            </a:pathLst>
          </a:custGeom>
        </p:spPr>
        <p:txBody>
          <a:bodyPr/>
          <a:lstStyle/>
          <a:p>
            <a:endParaRPr lang="en-MY"/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12B52E9B-EBD9-59E5-FD4A-F852C1B6F5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655" y="6401122"/>
            <a:ext cx="1067458" cy="3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6444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layout_01">
    <p:bg>
      <p:bgPr>
        <a:solidFill>
          <a:srgbClr val="C04C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97D312-FCF4-DE33-A475-5EF12430433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172CD-6881-B6F2-739F-2CB7D2B502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pPr/>
              <a:t>‹#›</a:t>
            </a:fld>
            <a:endParaRPr lang="en-MY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69989E-F336-675A-C17F-6BEC4980C6E2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C0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B09A61-C8B8-77A3-B50F-C473B78F17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-5939" y="3718377"/>
            <a:ext cx="12192000" cy="3139623"/>
          </a:xfrm>
          <a:prstGeom prst="rect">
            <a:avLst/>
          </a:prstGeom>
        </p:spPr>
      </p:pic>
      <p:sp>
        <p:nvSpPr>
          <p:cNvPr id="9" name="Freeform 88">
            <a:extLst>
              <a:ext uri="{FF2B5EF4-FFF2-40B4-BE49-F238E27FC236}">
                <a16:creationId xmlns:a16="http://schemas.microsoft.com/office/drawing/2014/main" id="{B895953F-CAF8-92F3-1EC5-F97B90F9D599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8565369" y="-3309433"/>
            <a:ext cx="12148525" cy="10716021"/>
          </a:xfrm>
          <a:custGeom>
            <a:avLst/>
            <a:gdLst>
              <a:gd name="T0" fmla="*/ 456 w 460"/>
              <a:gd name="T1" fmla="*/ 144 h 405"/>
              <a:gd name="T2" fmla="*/ 389 w 460"/>
              <a:gd name="T3" fmla="*/ 39 h 405"/>
              <a:gd name="T4" fmla="*/ 253 w 460"/>
              <a:gd name="T5" fmla="*/ 3 h 405"/>
              <a:gd name="T6" fmla="*/ 175 w 460"/>
              <a:gd name="T7" fmla="*/ 21 h 405"/>
              <a:gd name="T8" fmla="*/ 107 w 460"/>
              <a:gd name="T9" fmla="*/ 59 h 405"/>
              <a:gd name="T10" fmla="*/ 28 w 460"/>
              <a:gd name="T11" fmla="*/ 137 h 405"/>
              <a:gd name="T12" fmla="*/ 12 w 460"/>
              <a:gd name="T13" fmla="*/ 248 h 405"/>
              <a:gd name="T14" fmla="*/ 76 w 460"/>
              <a:gd name="T15" fmla="*/ 340 h 405"/>
              <a:gd name="T16" fmla="*/ 186 w 460"/>
              <a:gd name="T17" fmla="*/ 398 h 405"/>
              <a:gd name="T18" fmla="*/ 243 w 460"/>
              <a:gd name="T19" fmla="*/ 404 h 405"/>
              <a:gd name="T20" fmla="*/ 306 w 460"/>
              <a:gd name="T21" fmla="*/ 390 h 405"/>
              <a:gd name="T22" fmla="*/ 416 w 460"/>
              <a:gd name="T23" fmla="*/ 307 h 405"/>
              <a:gd name="T24" fmla="*/ 460 w 460"/>
              <a:gd name="T25" fmla="*/ 179 h 405"/>
              <a:gd name="T26" fmla="*/ 456 w 460"/>
              <a:gd name="T27" fmla="*/ 144 h 405"/>
              <a:gd name="T28" fmla="*/ 456 w 460"/>
              <a:gd name="T29" fmla="*/ 144 h 405"/>
              <a:gd name="T30" fmla="*/ 423 w 460"/>
              <a:gd name="T31" fmla="*/ 195 h 405"/>
              <a:gd name="T32" fmla="*/ 380 w 460"/>
              <a:gd name="T33" fmla="*/ 297 h 405"/>
              <a:gd name="T34" fmla="*/ 299 w 460"/>
              <a:gd name="T35" fmla="*/ 350 h 405"/>
              <a:gd name="T36" fmla="*/ 240 w 460"/>
              <a:gd name="T37" fmla="*/ 355 h 405"/>
              <a:gd name="T38" fmla="*/ 240 w 460"/>
              <a:gd name="T39" fmla="*/ 355 h 405"/>
              <a:gd name="T40" fmla="*/ 127 w 460"/>
              <a:gd name="T41" fmla="*/ 281 h 405"/>
              <a:gd name="T42" fmla="*/ 95 w 460"/>
              <a:gd name="T43" fmla="*/ 212 h 405"/>
              <a:gd name="T44" fmla="*/ 103 w 460"/>
              <a:gd name="T45" fmla="*/ 167 h 405"/>
              <a:gd name="T46" fmla="*/ 143 w 460"/>
              <a:gd name="T47" fmla="*/ 112 h 405"/>
              <a:gd name="T48" fmla="*/ 186 w 460"/>
              <a:gd name="T49" fmla="*/ 78 h 405"/>
              <a:gd name="T50" fmla="*/ 339 w 460"/>
              <a:gd name="T51" fmla="*/ 66 h 405"/>
              <a:gd name="T52" fmla="*/ 423 w 460"/>
              <a:gd name="T53" fmla="*/ 180 h 405"/>
              <a:gd name="T54" fmla="*/ 423 w 460"/>
              <a:gd name="T55" fmla="*/ 195 h 405"/>
              <a:gd name="T56" fmla="*/ 423 w 460"/>
              <a:gd name="T57" fmla="*/ 195 h 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60" h="405">
                <a:moveTo>
                  <a:pt x="456" y="144"/>
                </a:moveTo>
                <a:cubicBezTo>
                  <a:pt x="447" y="102"/>
                  <a:pt x="423" y="64"/>
                  <a:pt x="389" y="39"/>
                </a:cubicBezTo>
                <a:cubicBezTo>
                  <a:pt x="350" y="11"/>
                  <a:pt x="299" y="0"/>
                  <a:pt x="253" y="3"/>
                </a:cubicBezTo>
                <a:cubicBezTo>
                  <a:pt x="226" y="5"/>
                  <a:pt x="200" y="11"/>
                  <a:pt x="175" y="21"/>
                </a:cubicBezTo>
                <a:cubicBezTo>
                  <a:pt x="151" y="31"/>
                  <a:pt x="129" y="44"/>
                  <a:pt x="107" y="59"/>
                </a:cubicBezTo>
                <a:cubicBezTo>
                  <a:pt x="77" y="80"/>
                  <a:pt x="48" y="106"/>
                  <a:pt x="28" y="137"/>
                </a:cubicBezTo>
                <a:cubicBezTo>
                  <a:pt x="7" y="171"/>
                  <a:pt x="0" y="210"/>
                  <a:pt x="12" y="248"/>
                </a:cubicBezTo>
                <a:cubicBezTo>
                  <a:pt x="23" y="284"/>
                  <a:pt x="48" y="316"/>
                  <a:pt x="76" y="340"/>
                </a:cubicBezTo>
                <a:cubicBezTo>
                  <a:pt x="108" y="367"/>
                  <a:pt x="145" y="389"/>
                  <a:pt x="186" y="398"/>
                </a:cubicBezTo>
                <a:cubicBezTo>
                  <a:pt x="205" y="403"/>
                  <a:pt x="224" y="405"/>
                  <a:pt x="243" y="404"/>
                </a:cubicBezTo>
                <a:cubicBezTo>
                  <a:pt x="264" y="402"/>
                  <a:pt x="286" y="398"/>
                  <a:pt x="306" y="390"/>
                </a:cubicBezTo>
                <a:cubicBezTo>
                  <a:pt x="350" y="374"/>
                  <a:pt x="388" y="344"/>
                  <a:pt x="416" y="307"/>
                </a:cubicBezTo>
                <a:cubicBezTo>
                  <a:pt x="444" y="270"/>
                  <a:pt x="460" y="225"/>
                  <a:pt x="460" y="179"/>
                </a:cubicBezTo>
                <a:cubicBezTo>
                  <a:pt x="460" y="167"/>
                  <a:pt x="459" y="155"/>
                  <a:pt x="456" y="144"/>
                </a:cubicBezTo>
                <a:cubicBezTo>
                  <a:pt x="453" y="127"/>
                  <a:pt x="460" y="160"/>
                  <a:pt x="456" y="144"/>
                </a:cubicBezTo>
                <a:close/>
                <a:moveTo>
                  <a:pt x="423" y="195"/>
                </a:moveTo>
                <a:cubicBezTo>
                  <a:pt x="422" y="232"/>
                  <a:pt x="404" y="270"/>
                  <a:pt x="380" y="297"/>
                </a:cubicBezTo>
                <a:cubicBezTo>
                  <a:pt x="358" y="322"/>
                  <a:pt x="330" y="340"/>
                  <a:pt x="299" y="350"/>
                </a:cubicBezTo>
                <a:cubicBezTo>
                  <a:pt x="280" y="356"/>
                  <a:pt x="260" y="357"/>
                  <a:pt x="240" y="355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193" y="349"/>
                  <a:pt x="156" y="317"/>
                  <a:pt x="127" y="281"/>
                </a:cubicBezTo>
                <a:cubicBezTo>
                  <a:pt x="111" y="262"/>
                  <a:pt x="98" y="238"/>
                  <a:pt x="95" y="212"/>
                </a:cubicBezTo>
                <a:cubicBezTo>
                  <a:pt x="94" y="197"/>
                  <a:pt x="97" y="181"/>
                  <a:pt x="103" y="167"/>
                </a:cubicBezTo>
                <a:cubicBezTo>
                  <a:pt x="112" y="146"/>
                  <a:pt x="127" y="128"/>
                  <a:pt x="143" y="112"/>
                </a:cubicBezTo>
                <a:cubicBezTo>
                  <a:pt x="156" y="99"/>
                  <a:pt x="170" y="87"/>
                  <a:pt x="186" y="78"/>
                </a:cubicBezTo>
                <a:cubicBezTo>
                  <a:pt x="232" y="51"/>
                  <a:pt x="289" y="46"/>
                  <a:pt x="339" y="66"/>
                </a:cubicBezTo>
                <a:cubicBezTo>
                  <a:pt x="385" y="85"/>
                  <a:pt x="421" y="129"/>
                  <a:pt x="423" y="180"/>
                </a:cubicBezTo>
                <a:cubicBezTo>
                  <a:pt x="423" y="185"/>
                  <a:pt x="423" y="190"/>
                  <a:pt x="423" y="195"/>
                </a:cubicBezTo>
                <a:cubicBezTo>
                  <a:pt x="423" y="197"/>
                  <a:pt x="423" y="194"/>
                  <a:pt x="423" y="195"/>
                </a:cubicBezTo>
                <a:close/>
              </a:path>
            </a:pathLst>
          </a:custGeom>
          <a:solidFill>
            <a:schemeClr val="bg1">
              <a:alpha val="3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8">
            <a:extLst>
              <a:ext uri="{FF2B5EF4-FFF2-40B4-BE49-F238E27FC236}">
                <a16:creationId xmlns:a16="http://schemas.microsoft.com/office/drawing/2014/main" id="{063183E8-ED2B-748E-7754-13955CBFDBE0}"/>
              </a:ext>
            </a:extLst>
          </p:cNvPr>
          <p:cNvSpPr>
            <a:spLocks noEditPoints="1"/>
          </p:cNvSpPr>
          <p:nvPr userDrawn="1"/>
        </p:nvSpPr>
        <p:spPr bwMode="auto">
          <a:xfrm rot="1408779">
            <a:off x="6843673" y="-6248482"/>
            <a:ext cx="12148525" cy="10716021"/>
          </a:xfrm>
          <a:custGeom>
            <a:avLst/>
            <a:gdLst>
              <a:gd name="T0" fmla="*/ 456 w 460"/>
              <a:gd name="T1" fmla="*/ 144 h 405"/>
              <a:gd name="T2" fmla="*/ 389 w 460"/>
              <a:gd name="T3" fmla="*/ 39 h 405"/>
              <a:gd name="T4" fmla="*/ 253 w 460"/>
              <a:gd name="T5" fmla="*/ 3 h 405"/>
              <a:gd name="T6" fmla="*/ 175 w 460"/>
              <a:gd name="T7" fmla="*/ 21 h 405"/>
              <a:gd name="T8" fmla="*/ 107 w 460"/>
              <a:gd name="T9" fmla="*/ 59 h 405"/>
              <a:gd name="T10" fmla="*/ 28 w 460"/>
              <a:gd name="T11" fmla="*/ 137 h 405"/>
              <a:gd name="T12" fmla="*/ 12 w 460"/>
              <a:gd name="T13" fmla="*/ 248 h 405"/>
              <a:gd name="T14" fmla="*/ 76 w 460"/>
              <a:gd name="T15" fmla="*/ 340 h 405"/>
              <a:gd name="T16" fmla="*/ 186 w 460"/>
              <a:gd name="T17" fmla="*/ 398 h 405"/>
              <a:gd name="T18" fmla="*/ 243 w 460"/>
              <a:gd name="T19" fmla="*/ 404 h 405"/>
              <a:gd name="T20" fmla="*/ 306 w 460"/>
              <a:gd name="T21" fmla="*/ 390 h 405"/>
              <a:gd name="T22" fmla="*/ 416 w 460"/>
              <a:gd name="T23" fmla="*/ 307 h 405"/>
              <a:gd name="T24" fmla="*/ 460 w 460"/>
              <a:gd name="T25" fmla="*/ 179 h 405"/>
              <a:gd name="T26" fmla="*/ 456 w 460"/>
              <a:gd name="T27" fmla="*/ 144 h 405"/>
              <a:gd name="T28" fmla="*/ 456 w 460"/>
              <a:gd name="T29" fmla="*/ 144 h 405"/>
              <a:gd name="T30" fmla="*/ 423 w 460"/>
              <a:gd name="T31" fmla="*/ 195 h 405"/>
              <a:gd name="T32" fmla="*/ 380 w 460"/>
              <a:gd name="T33" fmla="*/ 297 h 405"/>
              <a:gd name="T34" fmla="*/ 299 w 460"/>
              <a:gd name="T35" fmla="*/ 350 h 405"/>
              <a:gd name="T36" fmla="*/ 240 w 460"/>
              <a:gd name="T37" fmla="*/ 355 h 405"/>
              <a:gd name="T38" fmla="*/ 240 w 460"/>
              <a:gd name="T39" fmla="*/ 355 h 405"/>
              <a:gd name="T40" fmla="*/ 127 w 460"/>
              <a:gd name="T41" fmla="*/ 281 h 405"/>
              <a:gd name="T42" fmla="*/ 95 w 460"/>
              <a:gd name="T43" fmla="*/ 212 h 405"/>
              <a:gd name="T44" fmla="*/ 103 w 460"/>
              <a:gd name="T45" fmla="*/ 167 h 405"/>
              <a:gd name="T46" fmla="*/ 143 w 460"/>
              <a:gd name="T47" fmla="*/ 112 h 405"/>
              <a:gd name="T48" fmla="*/ 186 w 460"/>
              <a:gd name="T49" fmla="*/ 78 h 405"/>
              <a:gd name="T50" fmla="*/ 339 w 460"/>
              <a:gd name="T51" fmla="*/ 66 h 405"/>
              <a:gd name="T52" fmla="*/ 423 w 460"/>
              <a:gd name="T53" fmla="*/ 180 h 405"/>
              <a:gd name="T54" fmla="*/ 423 w 460"/>
              <a:gd name="T55" fmla="*/ 195 h 405"/>
              <a:gd name="T56" fmla="*/ 423 w 460"/>
              <a:gd name="T57" fmla="*/ 195 h 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60" h="405">
                <a:moveTo>
                  <a:pt x="456" y="144"/>
                </a:moveTo>
                <a:cubicBezTo>
                  <a:pt x="447" y="102"/>
                  <a:pt x="423" y="64"/>
                  <a:pt x="389" y="39"/>
                </a:cubicBezTo>
                <a:cubicBezTo>
                  <a:pt x="350" y="11"/>
                  <a:pt x="299" y="0"/>
                  <a:pt x="253" y="3"/>
                </a:cubicBezTo>
                <a:cubicBezTo>
                  <a:pt x="226" y="5"/>
                  <a:pt x="200" y="11"/>
                  <a:pt x="175" y="21"/>
                </a:cubicBezTo>
                <a:cubicBezTo>
                  <a:pt x="151" y="31"/>
                  <a:pt x="129" y="44"/>
                  <a:pt x="107" y="59"/>
                </a:cubicBezTo>
                <a:cubicBezTo>
                  <a:pt x="77" y="80"/>
                  <a:pt x="48" y="106"/>
                  <a:pt x="28" y="137"/>
                </a:cubicBezTo>
                <a:cubicBezTo>
                  <a:pt x="7" y="171"/>
                  <a:pt x="0" y="210"/>
                  <a:pt x="12" y="248"/>
                </a:cubicBezTo>
                <a:cubicBezTo>
                  <a:pt x="23" y="284"/>
                  <a:pt x="48" y="316"/>
                  <a:pt x="76" y="340"/>
                </a:cubicBezTo>
                <a:cubicBezTo>
                  <a:pt x="108" y="367"/>
                  <a:pt x="145" y="389"/>
                  <a:pt x="186" y="398"/>
                </a:cubicBezTo>
                <a:cubicBezTo>
                  <a:pt x="205" y="403"/>
                  <a:pt x="224" y="405"/>
                  <a:pt x="243" y="404"/>
                </a:cubicBezTo>
                <a:cubicBezTo>
                  <a:pt x="264" y="402"/>
                  <a:pt x="286" y="398"/>
                  <a:pt x="306" y="390"/>
                </a:cubicBezTo>
                <a:cubicBezTo>
                  <a:pt x="350" y="374"/>
                  <a:pt x="388" y="344"/>
                  <a:pt x="416" y="307"/>
                </a:cubicBezTo>
                <a:cubicBezTo>
                  <a:pt x="444" y="270"/>
                  <a:pt x="460" y="225"/>
                  <a:pt x="460" y="179"/>
                </a:cubicBezTo>
                <a:cubicBezTo>
                  <a:pt x="460" y="167"/>
                  <a:pt x="459" y="155"/>
                  <a:pt x="456" y="144"/>
                </a:cubicBezTo>
                <a:cubicBezTo>
                  <a:pt x="453" y="127"/>
                  <a:pt x="460" y="160"/>
                  <a:pt x="456" y="144"/>
                </a:cubicBezTo>
                <a:close/>
                <a:moveTo>
                  <a:pt x="423" y="195"/>
                </a:moveTo>
                <a:cubicBezTo>
                  <a:pt x="422" y="232"/>
                  <a:pt x="404" y="270"/>
                  <a:pt x="380" y="297"/>
                </a:cubicBezTo>
                <a:cubicBezTo>
                  <a:pt x="358" y="322"/>
                  <a:pt x="330" y="340"/>
                  <a:pt x="299" y="350"/>
                </a:cubicBezTo>
                <a:cubicBezTo>
                  <a:pt x="280" y="356"/>
                  <a:pt x="260" y="357"/>
                  <a:pt x="240" y="355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193" y="349"/>
                  <a:pt x="156" y="317"/>
                  <a:pt x="127" y="281"/>
                </a:cubicBezTo>
                <a:cubicBezTo>
                  <a:pt x="111" y="262"/>
                  <a:pt x="98" y="238"/>
                  <a:pt x="95" y="212"/>
                </a:cubicBezTo>
                <a:cubicBezTo>
                  <a:pt x="94" y="197"/>
                  <a:pt x="97" y="181"/>
                  <a:pt x="103" y="167"/>
                </a:cubicBezTo>
                <a:cubicBezTo>
                  <a:pt x="112" y="146"/>
                  <a:pt x="127" y="128"/>
                  <a:pt x="143" y="112"/>
                </a:cubicBezTo>
                <a:cubicBezTo>
                  <a:pt x="156" y="99"/>
                  <a:pt x="170" y="87"/>
                  <a:pt x="186" y="78"/>
                </a:cubicBezTo>
                <a:cubicBezTo>
                  <a:pt x="232" y="51"/>
                  <a:pt x="289" y="46"/>
                  <a:pt x="339" y="66"/>
                </a:cubicBezTo>
                <a:cubicBezTo>
                  <a:pt x="385" y="85"/>
                  <a:pt x="421" y="129"/>
                  <a:pt x="423" y="180"/>
                </a:cubicBezTo>
                <a:cubicBezTo>
                  <a:pt x="423" y="185"/>
                  <a:pt x="423" y="190"/>
                  <a:pt x="423" y="195"/>
                </a:cubicBezTo>
                <a:cubicBezTo>
                  <a:pt x="423" y="197"/>
                  <a:pt x="423" y="194"/>
                  <a:pt x="423" y="195"/>
                </a:cubicBezTo>
                <a:close/>
              </a:path>
            </a:pathLst>
          </a:custGeom>
          <a:solidFill>
            <a:schemeClr val="bg1">
              <a:alpha val="3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070865CC-7406-8BF6-F1B8-F40A463E72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09538" y="-83942"/>
            <a:ext cx="7441671" cy="7093790"/>
          </a:xfrm>
          <a:custGeom>
            <a:avLst/>
            <a:gdLst>
              <a:gd name="connsiteX0" fmla="*/ 0 w 2905125"/>
              <a:gd name="connsiteY0" fmla="*/ 0 h 4278630"/>
              <a:gd name="connsiteX1" fmla="*/ 2049449 w 2905125"/>
              <a:gd name="connsiteY1" fmla="*/ 0 h 4278630"/>
              <a:gd name="connsiteX2" fmla="*/ 2905125 w 2905125"/>
              <a:gd name="connsiteY2" fmla="*/ 855676 h 4278630"/>
              <a:gd name="connsiteX3" fmla="*/ 2905125 w 2905125"/>
              <a:gd name="connsiteY3" fmla="*/ 4278630 h 4278630"/>
              <a:gd name="connsiteX4" fmla="*/ 0 w 2905125"/>
              <a:gd name="connsiteY4" fmla="*/ 4278630 h 4278630"/>
              <a:gd name="connsiteX5" fmla="*/ 0 w 2905125"/>
              <a:gd name="connsiteY5" fmla="*/ 0 h 4278630"/>
              <a:gd name="connsiteX0" fmla="*/ 0 w 5206987"/>
              <a:gd name="connsiteY0" fmla="*/ 971550 h 5250180"/>
              <a:gd name="connsiteX1" fmla="*/ 5206987 w 5206987"/>
              <a:gd name="connsiteY1" fmla="*/ 0 h 5250180"/>
              <a:gd name="connsiteX2" fmla="*/ 2905125 w 5206987"/>
              <a:gd name="connsiteY2" fmla="*/ 1827226 h 5250180"/>
              <a:gd name="connsiteX3" fmla="*/ 2905125 w 5206987"/>
              <a:gd name="connsiteY3" fmla="*/ 5250180 h 5250180"/>
              <a:gd name="connsiteX4" fmla="*/ 0 w 5206987"/>
              <a:gd name="connsiteY4" fmla="*/ 5250180 h 5250180"/>
              <a:gd name="connsiteX5" fmla="*/ 0 w 5206987"/>
              <a:gd name="connsiteY5" fmla="*/ 971550 h 5250180"/>
              <a:gd name="connsiteX0" fmla="*/ 0 w 5206987"/>
              <a:gd name="connsiteY0" fmla="*/ 971550 h 6827851"/>
              <a:gd name="connsiteX1" fmla="*/ 5206987 w 5206987"/>
              <a:gd name="connsiteY1" fmla="*/ 0 h 6827851"/>
              <a:gd name="connsiteX2" fmla="*/ 3405188 w 5206987"/>
              <a:gd name="connsiteY2" fmla="*/ 6827851 h 6827851"/>
              <a:gd name="connsiteX3" fmla="*/ 2905125 w 5206987"/>
              <a:gd name="connsiteY3" fmla="*/ 5250180 h 6827851"/>
              <a:gd name="connsiteX4" fmla="*/ 0 w 5206987"/>
              <a:gd name="connsiteY4" fmla="*/ 5250180 h 6827851"/>
              <a:gd name="connsiteX5" fmla="*/ 0 w 5206987"/>
              <a:gd name="connsiteY5" fmla="*/ 971550 h 6827851"/>
              <a:gd name="connsiteX0" fmla="*/ 1323975 w 6530962"/>
              <a:gd name="connsiteY0" fmla="*/ 971550 h 6950393"/>
              <a:gd name="connsiteX1" fmla="*/ 6530962 w 6530962"/>
              <a:gd name="connsiteY1" fmla="*/ 0 h 6950393"/>
              <a:gd name="connsiteX2" fmla="*/ 4729163 w 6530962"/>
              <a:gd name="connsiteY2" fmla="*/ 6827851 h 6950393"/>
              <a:gd name="connsiteX3" fmla="*/ 0 w 6530962"/>
              <a:gd name="connsiteY3" fmla="*/ 6950393 h 6950393"/>
              <a:gd name="connsiteX4" fmla="*/ 1323975 w 6530962"/>
              <a:gd name="connsiteY4" fmla="*/ 5250180 h 6950393"/>
              <a:gd name="connsiteX5" fmla="*/ 1323975 w 6530962"/>
              <a:gd name="connsiteY5" fmla="*/ 971550 h 6950393"/>
              <a:gd name="connsiteX0" fmla="*/ 1323975 w 6530962"/>
              <a:gd name="connsiteY0" fmla="*/ 971550 h 7127888"/>
              <a:gd name="connsiteX1" fmla="*/ 6530962 w 6530962"/>
              <a:gd name="connsiteY1" fmla="*/ 0 h 7127888"/>
              <a:gd name="connsiteX2" fmla="*/ 5386388 w 6530962"/>
              <a:gd name="connsiteY2" fmla="*/ 7127888 h 7127888"/>
              <a:gd name="connsiteX3" fmla="*/ 0 w 6530962"/>
              <a:gd name="connsiteY3" fmla="*/ 6950393 h 7127888"/>
              <a:gd name="connsiteX4" fmla="*/ 1323975 w 6530962"/>
              <a:gd name="connsiteY4" fmla="*/ 5250180 h 7127888"/>
              <a:gd name="connsiteX5" fmla="*/ 1323975 w 6530962"/>
              <a:gd name="connsiteY5" fmla="*/ 971550 h 7127888"/>
              <a:gd name="connsiteX0" fmla="*/ 1323975 w 6530962"/>
              <a:gd name="connsiteY0" fmla="*/ 971550 h 7013588"/>
              <a:gd name="connsiteX1" fmla="*/ 6530962 w 6530962"/>
              <a:gd name="connsiteY1" fmla="*/ 0 h 7013588"/>
              <a:gd name="connsiteX2" fmla="*/ 5514976 w 6530962"/>
              <a:gd name="connsiteY2" fmla="*/ 7013588 h 7013588"/>
              <a:gd name="connsiteX3" fmla="*/ 0 w 6530962"/>
              <a:gd name="connsiteY3" fmla="*/ 6950393 h 7013588"/>
              <a:gd name="connsiteX4" fmla="*/ 1323975 w 6530962"/>
              <a:gd name="connsiteY4" fmla="*/ 5250180 h 7013588"/>
              <a:gd name="connsiteX5" fmla="*/ 1323975 w 6530962"/>
              <a:gd name="connsiteY5" fmla="*/ 971550 h 7013588"/>
              <a:gd name="connsiteX0" fmla="*/ 1338263 w 6545250"/>
              <a:gd name="connsiteY0" fmla="*/ 971550 h 7050406"/>
              <a:gd name="connsiteX1" fmla="*/ 6545250 w 6545250"/>
              <a:gd name="connsiteY1" fmla="*/ 0 h 7050406"/>
              <a:gd name="connsiteX2" fmla="*/ 5529264 w 6545250"/>
              <a:gd name="connsiteY2" fmla="*/ 7013588 h 7050406"/>
              <a:gd name="connsiteX3" fmla="*/ 0 w 6545250"/>
              <a:gd name="connsiteY3" fmla="*/ 7050406 h 7050406"/>
              <a:gd name="connsiteX4" fmla="*/ 1338263 w 6545250"/>
              <a:gd name="connsiteY4" fmla="*/ 5250180 h 7050406"/>
              <a:gd name="connsiteX5" fmla="*/ 1338263 w 6545250"/>
              <a:gd name="connsiteY5" fmla="*/ 971550 h 7050406"/>
              <a:gd name="connsiteX0" fmla="*/ 1338263 w 6545250"/>
              <a:gd name="connsiteY0" fmla="*/ 971550 h 7050406"/>
              <a:gd name="connsiteX1" fmla="*/ 6545250 w 6545250"/>
              <a:gd name="connsiteY1" fmla="*/ 0 h 7050406"/>
              <a:gd name="connsiteX2" fmla="*/ 5529264 w 6545250"/>
              <a:gd name="connsiteY2" fmla="*/ 7013588 h 7050406"/>
              <a:gd name="connsiteX3" fmla="*/ 0 w 6545250"/>
              <a:gd name="connsiteY3" fmla="*/ 7050406 h 7050406"/>
              <a:gd name="connsiteX4" fmla="*/ 1338263 w 6545250"/>
              <a:gd name="connsiteY4" fmla="*/ 5250180 h 7050406"/>
              <a:gd name="connsiteX5" fmla="*/ 1338263 w 6545250"/>
              <a:gd name="connsiteY5" fmla="*/ 971550 h 7050406"/>
              <a:gd name="connsiteX0" fmla="*/ 2424113 w 6545250"/>
              <a:gd name="connsiteY0" fmla="*/ 0 h 7078982"/>
              <a:gd name="connsiteX1" fmla="*/ 6545250 w 6545250"/>
              <a:gd name="connsiteY1" fmla="*/ 28576 h 7078982"/>
              <a:gd name="connsiteX2" fmla="*/ 5529264 w 6545250"/>
              <a:gd name="connsiteY2" fmla="*/ 7042164 h 7078982"/>
              <a:gd name="connsiteX3" fmla="*/ 0 w 6545250"/>
              <a:gd name="connsiteY3" fmla="*/ 7078982 h 7078982"/>
              <a:gd name="connsiteX4" fmla="*/ 1338263 w 6545250"/>
              <a:gd name="connsiteY4" fmla="*/ 5278756 h 7078982"/>
              <a:gd name="connsiteX5" fmla="*/ 2424113 w 6545250"/>
              <a:gd name="connsiteY5" fmla="*/ 0 h 7078982"/>
              <a:gd name="connsiteX0" fmla="*/ 2424113 w 7045312"/>
              <a:gd name="connsiteY0" fmla="*/ 28574 h 7107556"/>
              <a:gd name="connsiteX1" fmla="*/ 7045312 w 7045312"/>
              <a:gd name="connsiteY1" fmla="*/ 0 h 7107556"/>
              <a:gd name="connsiteX2" fmla="*/ 5529264 w 7045312"/>
              <a:gd name="connsiteY2" fmla="*/ 7070738 h 7107556"/>
              <a:gd name="connsiteX3" fmla="*/ 0 w 7045312"/>
              <a:gd name="connsiteY3" fmla="*/ 7107556 h 7107556"/>
              <a:gd name="connsiteX4" fmla="*/ 1338263 w 7045312"/>
              <a:gd name="connsiteY4" fmla="*/ 5307330 h 7107556"/>
              <a:gd name="connsiteX5" fmla="*/ 2424113 w 7045312"/>
              <a:gd name="connsiteY5" fmla="*/ 28574 h 7107556"/>
              <a:gd name="connsiteX0" fmla="*/ 2424113 w 7045312"/>
              <a:gd name="connsiteY0" fmla="*/ 28574 h 7107556"/>
              <a:gd name="connsiteX1" fmla="*/ 7045312 w 7045312"/>
              <a:gd name="connsiteY1" fmla="*/ 0 h 7107556"/>
              <a:gd name="connsiteX2" fmla="*/ 5529264 w 7045312"/>
              <a:gd name="connsiteY2" fmla="*/ 7070738 h 7107556"/>
              <a:gd name="connsiteX3" fmla="*/ 0 w 7045312"/>
              <a:gd name="connsiteY3" fmla="*/ 7107556 h 7107556"/>
              <a:gd name="connsiteX4" fmla="*/ 2424113 w 7045312"/>
              <a:gd name="connsiteY4" fmla="*/ 28574 h 7107556"/>
              <a:gd name="connsiteX0" fmla="*/ 2424113 w 7045312"/>
              <a:gd name="connsiteY0" fmla="*/ 28574 h 7107556"/>
              <a:gd name="connsiteX1" fmla="*/ 7045312 w 7045312"/>
              <a:gd name="connsiteY1" fmla="*/ 0 h 7107556"/>
              <a:gd name="connsiteX2" fmla="*/ 5529264 w 7045312"/>
              <a:gd name="connsiteY2" fmla="*/ 7070738 h 7107556"/>
              <a:gd name="connsiteX3" fmla="*/ 0 w 7045312"/>
              <a:gd name="connsiteY3" fmla="*/ 7107556 h 7107556"/>
              <a:gd name="connsiteX4" fmla="*/ 2424113 w 7045312"/>
              <a:gd name="connsiteY4" fmla="*/ 28574 h 7107556"/>
              <a:gd name="connsiteX0" fmla="*/ 2424113 w 8090341"/>
              <a:gd name="connsiteY0" fmla="*/ 16698 h 7095680"/>
              <a:gd name="connsiteX1" fmla="*/ 8090341 w 8090341"/>
              <a:gd name="connsiteY1" fmla="*/ 0 h 7095680"/>
              <a:gd name="connsiteX2" fmla="*/ 5529264 w 8090341"/>
              <a:gd name="connsiteY2" fmla="*/ 7058862 h 7095680"/>
              <a:gd name="connsiteX3" fmla="*/ 0 w 8090341"/>
              <a:gd name="connsiteY3" fmla="*/ 7095680 h 7095680"/>
              <a:gd name="connsiteX4" fmla="*/ 2424113 w 8090341"/>
              <a:gd name="connsiteY4" fmla="*/ 16698 h 7095680"/>
              <a:gd name="connsiteX0" fmla="*/ 2424113 w 8173468"/>
              <a:gd name="connsiteY0" fmla="*/ 0 h 7078982"/>
              <a:gd name="connsiteX1" fmla="*/ 8173468 w 8173468"/>
              <a:gd name="connsiteY1" fmla="*/ 18928 h 7078982"/>
              <a:gd name="connsiteX2" fmla="*/ 5529264 w 8173468"/>
              <a:gd name="connsiteY2" fmla="*/ 7042164 h 7078982"/>
              <a:gd name="connsiteX3" fmla="*/ 0 w 8173468"/>
              <a:gd name="connsiteY3" fmla="*/ 7078982 h 7078982"/>
              <a:gd name="connsiteX4" fmla="*/ 2424113 w 8173468"/>
              <a:gd name="connsiteY4" fmla="*/ 0 h 7078982"/>
              <a:gd name="connsiteX0" fmla="*/ 2424113 w 8173468"/>
              <a:gd name="connsiteY0" fmla="*/ 16698 h 7095680"/>
              <a:gd name="connsiteX1" fmla="*/ 8173468 w 8173468"/>
              <a:gd name="connsiteY1" fmla="*/ 0 h 7095680"/>
              <a:gd name="connsiteX2" fmla="*/ 5529264 w 8173468"/>
              <a:gd name="connsiteY2" fmla="*/ 7058862 h 7095680"/>
              <a:gd name="connsiteX3" fmla="*/ 0 w 8173468"/>
              <a:gd name="connsiteY3" fmla="*/ 7095680 h 7095680"/>
              <a:gd name="connsiteX4" fmla="*/ 2424113 w 8173468"/>
              <a:gd name="connsiteY4" fmla="*/ 16698 h 7095680"/>
              <a:gd name="connsiteX0" fmla="*/ 2424113 w 8173468"/>
              <a:gd name="connsiteY0" fmla="*/ 28574 h 7107556"/>
              <a:gd name="connsiteX1" fmla="*/ 8173468 w 8173468"/>
              <a:gd name="connsiteY1" fmla="*/ 0 h 7107556"/>
              <a:gd name="connsiteX2" fmla="*/ 5529264 w 8173468"/>
              <a:gd name="connsiteY2" fmla="*/ 7070738 h 7107556"/>
              <a:gd name="connsiteX3" fmla="*/ 0 w 8173468"/>
              <a:gd name="connsiteY3" fmla="*/ 7107556 h 7107556"/>
              <a:gd name="connsiteX4" fmla="*/ 2424113 w 8173468"/>
              <a:gd name="connsiteY4" fmla="*/ 28574 h 7107556"/>
              <a:gd name="connsiteX0" fmla="*/ 2424113 w 8204204"/>
              <a:gd name="connsiteY0" fmla="*/ 28574 h 7107556"/>
              <a:gd name="connsiteX1" fmla="*/ 8204204 w 8204204"/>
              <a:gd name="connsiteY1" fmla="*/ 0 h 7107556"/>
              <a:gd name="connsiteX2" fmla="*/ 5529264 w 8204204"/>
              <a:gd name="connsiteY2" fmla="*/ 7070738 h 7107556"/>
              <a:gd name="connsiteX3" fmla="*/ 0 w 8204204"/>
              <a:gd name="connsiteY3" fmla="*/ 7107556 h 7107556"/>
              <a:gd name="connsiteX4" fmla="*/ 2424113 w 8204204"/>
              <a:gd name="connsiteY4" fmla="*/ 28574 h 7107556"/>
              <a:gd name="connsiteX0" fmla="*/ 2424113 w 8219573"/>
              <a:gd name="connsiteY0" fmla="*/ 28574 h 7107556"/>
              <a:gd name="connsiteX1" fmla="*/ 8219573 w 8219573"/>
              <a:gd name="connsiteY1" fmla="*/ 0 h 7107556"/>
              <a:gd name="connsiteX2" fmla="*/ 5529264 w 8219573"/>
              <a:gd name="connsiteY2" fmla="*/ 7070738 h 7107556"/>
              <a:gd name="connsiteX3" fmla="*/ 0 w 8219573"/>
              <a:gd name="connsiteY3" fmla="*/ 7107556 h 7107556"/>
              <a:gd name="connsiteX4" fmla="*/ 2424113 w 8219573"/>
              <a:gd name="connsiteY4" fmla="*/ 28574 h 7107556"/>
              <a:gd name="connsiteX0" fmla="*/ 2424113 w 8265677"/>
              <a:gd name="connsiteY0" fmla="*/ 20889 h 7099871"/>
              <a:gd name="connsiteX1" fmla="*/ 8265677 w 8265677"/>
              <a:gd name="connsiteY1" fmla="*/ 0 h 7099871"/>
              <a:gd name="connsiteX2" fmla="*/ 5529264 w 8265677"/>
              <a:gd name="connsiteY2" fmla="*/ 7063053 h 7099871"/>
              <a:gd name="connsiteX3" fmla="*/ 0 w 8265677"/>
              <a:gd name="connsiteY3" fmla="*/ 7099871 h 7099871"/>
              <a:gd name="connsiteX4" fmla="*/ 2424113 w 8265677"/>
              <a:gd name="connsiteY4" fmla="*/ 20889 h 7099871"/>
              <a:gd name="connsiteX0" fmla="*/ 2424113 w 8288729"/>
              <a:gd name="connsiteY0" fmla="*/ 20889 h 7099871"/>
              <a:gd name="connsiteX1" fmla="*/ 8288729 w 8288729"/>
              <a:gd name="connsiteY1" fmla="*/ 0 h 7099871"/>
              <a:gd name="connsiteX2" fmla="*/ 5529264 w 8288729"/>
              <a:gd name="connsiteY2" fmla="*/ 7063053 h 7099871"/>
              <a:gd name="connsiteX3" fmla="*/ 0 w 8288729"/>
              <a:gd name="connsiteY3" fmla="*/ 7099871 h 7099871"/>
              <a:gd name="connsiteX4" fmla="*/ 2424113 w 8288729"/>
              <a:gd name="connsiteY4" fmla="*/ 20889 h 7099871"/>
              <a:gd name="connsiteX0" fmla="*/ 2424113 w 8319465"/>
              <a:gd name="connsiteY0" fmla="*/ 5521 h 7084503"/>
              <a:gd name="connsiteX1" fmla="*/ 8319465 w 8319465"/>
              <a:gd name="connsiteY1" fmla="*/ 0 h 7084503"/>
              <a:gd name="connsiteX2" fmla="*/ 5529264 w 8319465"/>
              <a:gd name="connsiteY2" fmla="*/ 7047685 h 7084503"/>
              <a:gd name="connsiteX3" fmla="*/ 0 w 8319465"/>
              <a:gd name="connsiteY3" fmla="*/ 7084503 h 7084503"/>
              <a:gd name="connsiteX4" fmla="*/ 2424113 w 8319465"/>
              <a:gd name="connsiteY4" fmla="*/ 5521 h 7084503"/>
              <a:gd name="connsiteX0" fmla="*/ 2424113 w 8319465"/>
              <a:gd name="connsiteY0" fmla="*/ 5521 h 7084503"/>
              <a:gd name="connsiteX1" fmla="*/ 8319465 w 8319465"/>
              <a:gd name="connsiteY1" fmla="*/ 0 h 7084503"/>
              <a:gd name="connsiteX2" fmla="*/ 5544632 w 8319465"/>
              <a:gd name="connsiteY2" fmla="*/ 7047685 h 7084503"/>
              <a:gd name="connsiteX3" fmla="*/ 0 w 8319465"/>
              <a:gd name="connsiteY3" fmla="*/ 7084503 h 7084503"/>
              <a:gd name="connsiteX4" fmla="*/ 2424113 w 8319465"/>
              <a:gd name="connsiteY4" fmla="*/ 5521 h 7084503"/>
              <a:gd name="connsiteX0" fmla="*/ 2424113 w 8319465"/>
              <a:gd name="connsiteY0" fmla="*/ 5521 h 7084503"/>
              <a:gd name="connsiteX1" fmla="*/ 8319465 w 8319465"/>
              <a:gd name="connsiteY1" fmla="*/ 0 h 7084503"/>
              <a:gd name="connsiteX2" fmla="*/ 5583052 w 8319465"/>
              <a:gd name="connsiteY2" fmla="*/ 7047685 h 7084503"/>
              <a:gd name="connsiteX3" fmla="*/ 0 w 8319465"/>
              <a:gd name="connsiteY3" fmla="*/ 7084503 h 7084503"/>
              <a:gd name="connsiteX4" fmla="*/ 2424113 w 8319465"/>
              <a:gd name="connsiteY4" fmla="*/ 5521 h 7084503"/>
              <a:gd name="connsiteX0" fmla="*/ 2424113 w 8319465"/>
              <a:gd name="connsiteY0" fmla="*/ 5521 h 7084503"/>
              <a:gd name="connsiteX1" fmla="*/ 8319465 w 8319465"/>
              <a:gd name="connsiteY1" fmla="*/ 0 h 7084503"/>
              <a:gd name="connsiteX2" fmla="*/ 5621472 w 8319465"/>
              <a:gd name="connsiteY2" fmla="*/ 7047685 h 7084503"/>
              <a:gd name="connsiteX3" fmla="*/ 0 w 8319465"/>
              <a:gd name="connsiteY3" fmla="*/ 7084503 h 7084503"/>
              <a:gd name="connsiteX4" fmla="*/ 2424113 w 8319465"/>
              <a:gd name="connsiteY4" fmla="*/ 5521 h 7084503"/>
              <a:gd name="connsiteX0" fmla="*/ 2424113 w 8319465"/>
              <a:gd name="connsiteY0" fmla="*/ 5521 h 7084503"/>
              <a:gd name="connsiteX1" fmla="*/ 8319465 w 8319465"/>
              <a:gd name="connsiteY1" fmla="*/ 0 h 7084503"/>
              <a:gd name="connsiteX2" fmla="*/ 5698313 w 8319465"/>
              <a:gd name="connsiteY2" fmla="*/ 7063054 h 7084503"/>
              <a:gd name="connsiteX3" fmla="*/ 0 w 8319465"/>
              <a:gd name="connsiteY3" fmla="*/ 7084503 h 7084503"/>
              <a:gd name="connsiteX4" fmla="*/ 2424113 w 8319465"/>
              <a:gd name="connsiteY4" fmla="*/ 5521 h 7084503"/>
              <a:gd name="connsiteX0" fmla="*/ 2424113 w 8319465"/>
              <a:gd name="connsiteY0" fmla="*/ 5521 h 7084503"/>
              <a:gd name="connsiteX1" fmla="*/ 8319465 w 8319465"/>
              <a:gd name="connsiteY1" fmla="*/ 0 h 7084503"/>
              <a:gd name="connsiteX2" fmla="*/ 5721365 w 8319465"/>
              <a:gd name="connsiteY2" fmla="*/ 7063054 h 7084503"/>
              <a:gd name="connsiteX3" fmla="*/ 0 w 8319465"/>
              <a:gd name="connsiteY3" fmla="*/ 7084503 h 7084503"/>
              <a:gd name="connsiteX4" fmla="*/ 2424113 w 8319465"/>
              <a:gd name="connsiteY4" fmla="*/ 5521 h 7084503"/>
              <a:gd name="connsiteX0" fmla="*/ 2424113 w 8319465"/>
              <a:gd name="connsiteY0" fmla="*/ 5521 h 7084503"/>
              <a:gd name="connsiteX1" fmla="*/ 8319465 w 8319465"/>
              <a:gd name="connsiteY1" fmla="*/ 0 h 7084503"/>
              <a:gd name="connsiteX2" fmla="*/ 5736733 w 8319465"/>
              <a:gd name="connsiteY2" fmla="*/ 7063054 h 7084503"/>
              <a:gd name="connsiteX3" fmla="*/ 0 w 8319465"/>
              <a:gd name="connsiteY3" fmla="*/ 7084503 h 7084503"/>
              <a:gd name="connsiteX4" fmla="*/ 2424113 w 8319465"/>
              <a:gd name="connsiteY4" fmla="*/ 5521 h 7084503"/>
              <a:gd name="connsiteX0" fmla="*/ 2424113 w 8319465"/>
              <a:gd name="connsiteY0" fmla="*/ 5521 h 7084503"/>
              <a:gd name="connsiteX1" fmla="*/ 8319465 w 8319465"/>
              <a:gd name="connsiteY1" fmla="*/ 0 h 7084503"/>
              <a:gd name="connsiteX2" fmla="*/ 5759785 w 8319465"/>
              <a:gd name="connsiteY2" fmla="*/ 7063054 h 7084503"/>
              <a:gd name="connsiteX3" fmla="*/ 0 w 8319465"/>
              <a:gd name="connsiteY3" fmla="*/ 7084503 h 7084503"/>
              <a:gd name="connsiteX4" fmla="*/ 2424113 w 8319465"/>
              <a:gd name="connsiteY4" fmla="*/ 5521 h 7084503"/>
              <a:gd name="connsiteX0" fmla="*/ 2424113 w 8319465"/>
              <a:gd name="connsiteY0" fmla="*/ 5521 h 7093790"/>
              <a:gd name="connsiteX1" fmla="*/ 8319465 w 8319465"/>
              <a:gd name="connsiteY1" fmla="*/ 0 h 7093790"/>
              <a:gd name="connsiteX2" fmla="*/ 5782837 w 8319465"/>
              <a:gd name="connsiteY2" fmla="*/ 7093790 h 7093790"/>
              <a:gd name="connsiteX3" fmla="*/ 0 w 8319465"/>
              <a:gd name="connsiteY3" fmla="*/ 7084503 h 7093790"/>
              <a:gd name="connsiteX4" fmla="*/ 2424113 w 8319465"/>
              <a:gd name="connsiteY4" fmla="*/ 5521 h 7093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19465" h="7093790">
                <a:moveTo>
                  <a:pt x="2424113" y="5521"/>
                </a:moveTo>
                <a:lnTo>
                  <a:pt x="8319465" y="0"/>
                </a:lnTo>
                <a:lnTo>
                  <a:pt x="5782837" y="7093790"/>
                </a:lnTo>
                <a:lnTo>
                  <a:pt x="0" y="7084503"/>
                </a:lnTo>
                <a:lnTo>
                  <a:pt x="2424113" y="5521"/>
                </a:lnTo>
                <a:close/>
              </a:path>
            </a:pathLst>
          </a:custGeom>
        </p:spPr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857510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_layou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8B2AE6E-5012-F925-B9E0-2C9A3DBC0A6A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CB95AD-15CE-F7B7-4048-D4BC4039F1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-5939" y="3718377"/>
            <a:ext cx="12192000" cy="31396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21C01C2-421D-6D47-A4A6-F3FBD49FCCD9}"/>
              </a:ext>
            </a:extLst>
          </p:cNvPr>
          <p:cNvSpPr/>
          <p:nvPr userDrawn="1"/>
        </p:nvSpPr>
        <p:spPr>
          <a:xfrm rot="10800000">
            <a:off x="12096521" y="0"/>
            <a:ext cx="99164" cy="3058510"/>
          </a:xfrm>
          <a:prstGeom prst="rect">
            <a:avLst/>
          </a:prstGeom>
          <a:solidFill>
            <a:srgbClr val="C0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D78213-2FB4-C549-781F-4073598A4AE7}"/>
              </a:ext>
            </a:extLst>
          </p:cNvPr>
          <p:cNvSpPr/>
          <p:nvPr userDrawn="1"/>
        </p:nvSpPr>
        <p:spPr>
          <a:xfrm rot="10800000">
            <a:off x="12096718" y="3139623"/>
            <a:ext cx="99164" cy="433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466068-AD20-659C-746B-81BEE50E9ADA}"/>
              </a:ext>
            </a:extLst>
          </p:cNvPr>
          <p:cNvSpPr/>
          <p:nvPr userDrawn="1"/>
        </p:nvSpPr>
        <p:spPr>
          <a:xfrm rot="10800000">
            <a:off x="12096521" y="3654629"/>
            <a:ext cx="99164" cy="433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15" name="Diagonal Stripe 14">
            <a:extLst>
              <a:ext uri="{FF2B5EF4-FFF2-40B4-BE49-F238E27FC236}">
                <a16:creationId xmlns:a16="http://schemas.microsoft.com/office/drawing/2014/main" id="{D82BA350-C437-1B6C-0082-CD7CF0CE547D}"/>
              </a:ext>
            </a:extLst>
          </p:cNvPr>
          <p:cNvSpPr/>
          <p:nvPr userDrawn="1"/>
        </p:nvSpPr>
        <p:spPr>
          <a:xfrm>
            <a:off x="0" y="0"/>
            <a:ext cx="5606143" cy="6858000"/>
          </a:xfrm>
          <a:prstGeom prst="diagStripe">
            <a:avLst/>
          </a:prstGeom>
          <a:solidFill>
            <a:schemeClr val="bg1">
              <a:lumMod val="75000"/>
              <a:alpha val="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216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o">
    <p:bg>
      <p:bgPr>
        <a:solidFill>
          <a:srgbClr val="2C2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09DAC918-69A7-1F81-9143-C4470BEA451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2000">
                <a:schemeClr val="bg1"/>
              </a:gs>
              <a:gs pos="82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6000000" scaled="0"/>
          </a:gradFill>
          <a:ln w="71585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MY"/>
          </a:p>
        </p:txBody>
      </p:sp>
      <p:sp>
        <p:nvSpPr>
          <p:cNvPr id="59" name="Picture Placeholder 58">
            <a:extLst>
              <a:ext uri="{FF2B5EF4-FFF2-40B4-BE49-F238E27FC236}">
                <a16:creationId xmlns:a16="http://schemas.microsoft.com/office/drawing/2014/main" id="{24F89DFC-6C4C-1B65-FADE-ED74049BFD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27052" y="-39938"/>
            <a:ext cx="7679193" cy="7005082"/>
          </a:xfrm>
          <a:custGeom>
            <a:avLst/>
            <a:gdLst>
              <a:gd name="connsiteX0" fmla="*/ 7 w 6342063"/>
              <a:gd name="connsiteY0" fmla="*/ 2636495 h 6902450"/>
              <a:gd name="connsiteX1" fmla="*/ 3171032 w 6342063"/>
              <a:gd name="connsiteY1" fmla="*/ 0 h 6902450"/>
              <a:gd name="connsiteX2" fmla="*/ 6342056 w 6342063"/>
              <a:gd name="connsiteY2" fmla="*/ 2636495 h 6902450"/>
              <a:gd name="connsiteX3" fmla="*/ 5130833 w 6342063"/>
              <a:gd name="connsiteY3" fmla="*/ 6902432 h 6902450"/>
              <a:gd name="connsiteX4" fmla="*/ 1211230 w 6342063"/>
              <a:gd name="connsiteY4" fmla="*/ 6902432 h 6902450"/>
              <a:gd name="connsiteX5" fmla="*/ 7 w 6342063"/>
              <a:gd name="connsiteY5" fmla="*/ 2636495 h 6902450"/>
              <a:gd name="connsiteX0" fmla="*/ 930398 w 7272447"/>
              <a:gd name="connsiteY0" fmla="*/ 2636495 h 6902432"/>
              <a:gd name="connsiteX1" fmla="*/ 4101423 w 7272447"/>
              <a:gd name="connsiteY1" fmla="*/ 0 h 6902432"/>
              <a:gd name="connsiteX2" fmla="*/ 7272447 w 7272447"/>
              <a:gd name="connsiteY2" fmla="*/ 2636495 h 6902432"/>
              <a:gd name="connsiteX3" fmla="*/ 6061224 w 7272447"/>
              <a:gd name="connsiteY3" fmla="*/ 6902432 h 6902432"/>
              <a:gd name="connsiteX4" fmla="*/ 0 w 7272447"/>
              <a:gd name="connsiteY4" fmla="*/ 6866337 h 6902432"/>
              <a:gd name="connsiteX5" fmla="*/ 930398 w 7272447"/>
              <a:gd name="connsiteY5" fmla="*/ 2636495 h 6902432"/>
              <a:gd name="connsiteX0" fmla="*/ 3637504 w 7272447"/>
              <a:gd name="connsiteY0" fmla="*/ 25642 h 6902432"/>
              <a:gd name="connsiteX1" fmla="*/ 4101423 w 7272447"/>
              <a:gd name="connsiteY1" fmla="*/ 0 h 6902432"/>
              <a:gd name="connsiteX2" fmla="*/ 7272447 w 7272447"/>
              <a:gd name="connsiteY2" fmla="*/ 2636495 h 6902432"/>
              <a:gd name="connsiteX3" fmla="*/ 6061224 w 7272447"/>
              <a:gd name="connsiteY3" fmla="*/ 6902432 h 6902432"/>
              <a:gd name="connsiteX4" fmla="*/ 0 w 7272447"/>
              <a:gd name="connsiteY4" fmla="*/ 6866337 h 6902432"/>
              <a:gd name="connsiteX5" fmla="*/ 3637504 w 7272447"/>
              <a:gd name="connsiteY5" fmla="*/ 25642 h 6902432"/>
              <a:gd name="connsiteX0" fmla="*/ 4022514 w 7657457"/>
              <a:gd name="connsiteY0" fmla="*/ 25642 h 6902432"/>
              <a:gd name="connsiteX1" fmla="*/ 4486433 w 7657457"/>
              <a:gd name="connsiteY1" fmla="*/ 0 h 6902432"/>
              <a:gd name="connsiteX2" fmla="*/ 7657457 w 7657457"/>
              <a:gd name="connsiteY2" fmla="*/ 2636495 h 6902432"/>
              <a:gd name="connsiteX3" fmla="*/ 6446234 w 7657457"/>
              <a:gd name="connsiteY3" fmla="*/ 6902432 h 6902432"/>
              <a:gd name="connsiteX4" fmla="*/ 0 w 7657457"/>
              <a:gd name="connsiteY4" fmla="*/ 6878369 h 6902432"/>
              <a:gd name="connsiteX5" fmla="*/ 4022514 w 7657457"/>
              <a:gd name="connsiteY5" fmla="*/ 25642 h 6902432"/>
              <a:gd name="connsiteX0" fmla="*/ 3842040 w 7657457"/>
              <a:gd name="connsiteY0" fmla="*/ 0 h 6924916"/>
              <a:gd name="connsiteX1" fmla="*/ 4486433 w 7657457"/>
              <a:gd name="connsiteY1" fmla="*/ 22484 h 6924916"/>
              <a:gd name="connsiteX2" fmla="*/ 7657457 w 7657457"/>
              <a:gd name="connsiteY2" fmla="*/ 2658979 h 6924916"/>
              <a:gd name="connsiteX3" fmla="*/ 6446234 w 7657457"/>
              <a:gd name="connsiteY3" fmla="*/ 6924916 h 6924916"/>
              <a:gd name="connsiteX4" fmla="*/ 0 w 7657457"/>
              <a:gd name="connsiteY4" fmla="*/ 6900853 h 6924916"/>
              <a:gd name="connsiteX5" fmla="*/ 3842040 w 7657457"/>
              <a:gd name="connsiteY5" fmla="*/ 0 h 6924916"/>
              <a:gd name="connsiteX0" fmla="*/ 3842040 w 7759022"/>
              <a:gd name="connsiteY0" fmla="*/ 1579 h 6926495"/>
              <a:gd name="connsiteX1" fmla="*/ 7759022 w 7759022"/>
              <a:gd name="connsiteY1" fmla="*/ 0 h 6926495"/>
              <a:gd name="connsiteX2" fmla="*/ 7657457 w 7759022"/>
              <a:gd name="connsiteY2" fmla="*/ 2660558 h 6926495"/>
              <a:gd name="connsiteX3" fmla="*/ 6446234 w 7759022"/>
              <a:gd name="connsiteY3" fmla="*/ 6926495 h 6926495"/>
              <a:gd name="connsiteX4" fmla="*/ 0 w 7759022"/>
              <a:gd name="connsiteY4" fmla="*/ 6902432 h 6926495"/>
              <a:gd name="connsiteX5" fmla="*/ 3842040 w 7759022"/>
              <a:gd name="connsiteY5" fmla="*/ 1579 h 6926495"/>
              <a:gd name="connsiteX0" fmla="*/ 3842040 w 7777773"/>
              <a:gd name="connsiteY0" fmla="*/ 1579 h 6926495"/>
              <a:gd name="connsiteX1" fmla="*/ 7759022 w 7777773"/>
              <a:gd name="connsiteY1" fmla="*/ 0 h 6926495"/>
              <a:gd name="connsiteX2" fmla="*/ 7777773 w 7777773"/>
              <a:gd name="connsiteY2" fmla="*/ 3177916 h 6926495"/>
              <a:gd name="connsiteX3" fmla="*/ 6446234 w 7777773"/>
              <a:gd name="connsiteY3" fmla="*/ 6926495 h 6926495"/>
              <a:gd name="connsiteX4" fmla="*/ 0 w 7777773"/>
              <a:gd name="connsiteY4" fmla="*/ 6902432 h 6926495"/>
              <a:gd name="connsiteX5" fmla="*/ 3842040 w 7777773"/>
              <a:gd name="connsiteY5" fmla="*/ 1579 h 6926495"/>
              <a:gd name="connsiteX0" fmla="*/ 3842040 w 7777773"/>
              <a:gd name="connsiteY0" fmla="*/ 1579 h 6926495"/>
              <a:gd name="connsiteX1" fmla="*/ 7759022 w 7777773"/>
              <a:gd name="connsiteY1" fmla="*/ 0 h 6926495"/>
              <a:gd name="connsiteX2" fmla="*/ 7777773 w 7777773"/>
              <a:gd name="connsiteY2" fmla="*/ 3177916 h 6926495"/>
              <a:gd name="connsiteX3" fmla="*/ 6446234 w 7777773"/>
              <a:gd name="connsiteY3" fmla="*/ 6926495 h 6926495"/>
              <a:gd name="connsiteX4" fmla="*/ 0 w 7777773"/>
              <a:gd name="connsiteY4" fmla="*/ 6902432 h 6926495"/>
              <a:gd name="connsiteX5" fmla="*/ 3842040 w 7777773"/>
              <a:gd name="connsiteY5" fmla="*/ 1579 h 6926495"/>
              <a:gd name="connsiteX0" fmla="*/ 3842040 w 7777773"/>
              <a:gd name="connsiteY0" fmla="*/ 1579 h 6926495"/>
              <a:gd name="connsiteX1" fmla="*/ 7759022 w 7777773"/>
              <a:gd name="connsiteY1" fmla="*/ 0 h 6926495"/>
              <a:gd name="connsiteX2" fmla="*/ 7777773 w 7777773"/>
              <a:gd name="connsiteY2" fmla="*/ 3335232 h 6926495"/>
              <a:gd name="connsiteX3" fmla="*/ 6446234 w 7777773"/>
              <a:gd name="connsiteY3" fmla="*/ 6926495 h 6926495"/>
              <a:gd name="connsiteX4" fmla="*/ 0 w 7777773"/>
              <a:gd name="connsiteY4" fmla="*/ 6902432 h 6926495"/>
              <a:gd name="connsiteX5" fmla="*/ 3842040 w 7777773"/>
              <a:gd name="connsiteY5" fmla="*/ 1579 h 6926495"/>
              <a:gd name="connsiteX0" fmla="*/ 3842040 w 7759022"/>
              <a:gd name="connsiteY0" fmla="*/ 1579 h 6926495"/>
              <a:gd name="connsiteX1" fmla="*/ 7759022 w 7759022"/>
              <a:gd name="connsiteY1" fmla="*/ 0 h 6926495"/>
              <a:gd name="connsiteX2" fmla="*/ 7758109 w 7759022"/>
              <a:gd name="connsiteY2" fmla="*/ 3276239 h 6926495"/>
              <a:gd name="connsiteX3" fmla="*/ 6446234 w 7759022"/>
              <a:gd name="connsiteY3" fmla="*/ 6926495 h 6926495"/>
              <a:gd name="connsiteX4" fmla="*/ 0 w 7759022"/>
              <a:gd name="connsiteY4" fmla="*/ 6902432 h 6926495"/>
              <a:gd name="connsiteX5" fmla="*/ 3842040 w 7759022"/>
              <a:gd name="connsiteY5" fmla="*/ 1579 h 6926495"/>
              <a:gd name="connsiteX0" fmla="*/ 3842040 w 7759022"/>
              <a:gd name="connsiteY0" fmla="*/ 1579 h 6926495"/>
              <a:gd name="connsiteX1" fmla="*/ 7759022 w 7759022"/>
              <a:gd name="connsiteY1" fmla="*/ 0 h 6926495"/>
              <a:gd name="connsiteX2" fmla="*/ 7758109 w 7759022"/>
              <a:gd name="connsiteY2" fmla="*/ 3276239 h 6926495"/>
              <a:gd name="connsiteX3" fmla="*/ 6303015 w 7759022"/>
              <a:gd name="connsiteY3" fmla="*/ 6926495 h 6926495"/>
              <a:gd name="connsiteX4" fmla="*/ 0 w 7759022"/>
              <a:gd name="connsiteY4" fmla="*/ 6902432 h 6926495"/>
              <a:gd name="connsiteX5" fmla="*/ 3842040 w 7759022"/>
              <a:gd name="connsiteY5" fmla="*/ 1579 h 6926495"/>
              <a:gd name="connsiteX0" fmla="*/ 3842040 w 7759022"/>
              <a:gd name="connsiteY0" fmla="*/ 1579 h 6926495"/>
              <a:gd name="connsiteX1" fmla="*/ 7759022 w 7759022"/>
              <a:gd name="connsiteY1" fmla="*/ 0 h 6926495"/>
              <a:gd name="connsiteX2" fmla="*/ 7758109 w 7759022"/>
              <a:gd name="connsiteY2" fmla="*/ 4333859 h 6926495"/>
              <a:gd name="connsiteX3" fmla="*/ 6303015 w 7759022"/>
              <a:gd name="connsiteY3" fmla="*/ 6926495 h 6926495"/>
              <a:gd name="connsiteX4" fmla="*/ 0 w 7759022"/>
              <a:gd name="connsiteY4" fmla="*/ 6902432 h 6926495"/>
              <a:gd name="connsiteX5" fmla="*/ 3842040 w 7759022"/>
              <a:gd name="connsiteY5" fmla="*/ 1579 h 6926495"/>
              <a:gd name="connsiteX0" fmla="*/ 3842040 w 7759022"/>
              <a:gd name="connsiteY0" fmla="*/ 1579 h 6959545"/>
              <a:gd name="connsiteX1" fmla="*/ 7759022 w 7759022"/>
              <a:gd name="connsiteY1" fmla="*/ 0 h 6959545"/>
              <a:gd name="connsiteX2" fmla="*/ 7758109 w 7759022"/>
              <a:gd name="connsiteY2" fmla="*/ 4333859 h 6959545"/>
              <a:gd name="connsiteX3" fmla="*/ 6258948 w 7759022"/>
              <a:gd name="connsiteY3" fmla="*/ 6959545 h 6959545"/>
              <a:gd name="connsiteX4" fmla="*/ 0 w 7759022"/>
              <a:gd name="connsiteY4" fmla="*/ 6902432 h 6959545"/>
              <a:gd name="connsiteX5" fmla="*/ 3842040 w 7759022"/>
              <a:gd name="connsiteY5" fmla="*/ 1579 h 6959545"/>
              <a:gd name="connsiteX0" fmla="*/ 3842040 w 7759022"/>
              <a:gd name="connsiteY0" fmla="*/ 1579 h 6990567"/>
              <a:gd name="connsiteX1" fmla="*/ 7759022 w 7759022"/>
              <a:gd name="connsiteY1" fmla="*/ 0 h 6990567"/>
              <a:gd name="connsiteX2" fmla="*/ 7758109 w 7759022"/>
              <a:gd name="connsiteY2" fmla="*/ 4333859 h 6990567"/>
              <a:gd name="connsiteX3" fmla="*/ 6258948 w 7759022"/>
              <a:gd name="connsiteY3" fmla="*/ 6959545 h 6990567"/>
              <a:gd name="connsiteX4" fmla="*/ 0 w 7759022"/>
              <a:gd name="connsiteY4" fmla="*/ 6990567 h 6990567"/>
              <a:gd name="connsiteX5" fmla="*/ 3842040 w 7759022"/>
              <a:gd name="connsiteY5" fmla="*/ 1579 h 6990567"/>
              <a:gd name="connsiteX0" fmla="*/ 4125068 w 7759022"/>
              <a:gd name="connsiteY0" fmla="*/ 1579 h 6990567"/>
              <a:gd name="connsiteX1" fmla="*/ 7759022 w 7759022"/>
              <a:gd name="connsiteY1" fmla="*/ 0 h 6990567"/>
              <a:gd name="connsiteX2" fmla="*/ 7758109 w 7759022"/>
              <a:gd name="connsiteY2" fmla="*/ 4333859 h 6990567"/>
              <a:gd name="connsiteX3" fmla="*/ 6258948 w 7759022"/>
              <a:gd name="connsiteY3" fmla="*/ 6959545 h 6990567"/>
              <a:gd name="connsiteX4" fmla="*/ 0 w 7759022"/>
              <a:gd name="connsiteY4" fmla="*/ 6990567 h 6990567"/>
              <a:gd name="connsiteX5" fmla="*/ 4125068 w 7759022"/>
              <a:gd name="connsiteY5" fmla="*/ 1579 h 6990567"/>
              <a:gd name="connsiteX0" fmla="*/ 4023468 w 7657422"/>
              <a:gd name="connsiteY0" fmla="*/ 1579 h 6959545"/>
              <a:gd name="connsiteX1" fmla="*/ 7657422 w 7657422"/>
              <a:gd name="connsiteY1" fmla="*/ 0 h 6959545"/>
              <a:gd name="connsiteX2" fmla="*/ 7656509 w 7657422"/>
              <a:gd name="connsiteY2" fmla="*/ 4333859 h 6959545"/>
              <a:gd name="connsiteX3" fmla="*/ 6157348 w 7657422"/>
              <a:gd name="connsiteY3" fmla="*/ 6959545 h 6959545"/>
              <a:gd name="connsiteX4" fmla="*/ 0 w 7657422"/>
              <a:gd name="connsiteY4" fmla="*/ 6939767 h 6959545"/>
              <a:gd name="connsiteX5" fmla="*/ 4023468 w 7657422"/>
              <a:gd name="connsiteY5" fmla="*/ 1579 h 6959545"/>
              <a:gd name="connsiteX0" fmla="*/ 4045239 w 7679193"/>
              <a:gd name="connsiteY0" fmla="*/ 1579 h 7005082"/>
              <a:gd name="connsiteX1" fmla="*/ 7679193 w 7679193"/>
              <a:gd name="connsiteY1" fmla="*/ 0 h 7005082"/>
              <a:gd name="connsiteX2" fmla="*/ 7678280 w 7679193"/>
              <a:gd name="connsiteY2" fmla="*/ 4333859 h 7005082"/>
              <a:gd name="connsiteX3" fmla="*/ 6179119 w 7679193"/>
              <a:gd name="connsiteY3" fmla="*/ 6959545 h 7005082"/>
              <a:gd name="connsiteX4" fmla="*/ 0 w 7679193"/>
              <a:gd name="connsiteY4" fmla="*/ 7005082 h 7005082"/>
              <a:gd name="connsiteX5" fmla="*/ 4045239 w 7679193"/>
              <a:gd name="connsiteY5" fmla="*/ 1579 h 7005082"/>
              <a:gd name="connsiteX0" fmla="*/ 4045239 w 7679193"/>
              <a:gd name="connsiteY0" fmla="*/ 1579 h 7005082"/>
              <a:gd name="connsiteX1" fmla="*/ 7679193 w 7679193"/>
              <a:gd name="connsiteY1" fmla="*/ 0 h 7005082"/>
              <a:gd name="connsiteX2" fmla="*/ 7678280 w 7679193"/>
              <a:gd name="connsiteY2" fmla="*/ 4333859 h 7005082"/>
              <a:gd name="connsiteX3" fmla="*/ 5707404 w 7679193"/>
              <a:gd name="connsiteY3" fmla="*/ 6988573 h 7005082"/>
              <a:gd name="connsiteX4" fmla="*/ 0 w 7679193"/>
              <a:gd name="connsiteY4" fmla="*/ 7005082 h 7005082"/>
              <a:gd name="connsiteX5" fmla="*/ 4045239 w 7679193"/>
              <a:gd name="connsiteY5" fmla="*/ 1579 h 7005082"/>
              <a:gd name="connsiteX0" fmla="*/ 4045239 w 7679193"/>
              <a:gd name="connsiteY0" fmla="*/ 1579 h 7005082"/>
              <a:gd name="connsiteX1" fmla="*/ 7679193 w 7679193"/>
              <a:gd name="connsiteY1" fmla="*/ 0 h 7005082"/>
              <a:gd name="connsiteX2" fmla="*/ 7678280 w 7679193"/>
              <a:gd name="connsiteY2" fmla="*/ 4333859 h 7005082"/>
              <a:gd name="connsiteX3" fmla="*/ 5801747 w 7679193"/>
              <a:gd name="connsiteY3" fmla="*/ 6988573 h 7005082"/>
              <a:gd name="connsiteX4" fmla="*/ 0 w 7679193"/>
              <a:gd name="connsiteY4" fmla="*/ 7005082 h 7005082"/>
              <a:gd name="connsiteX5" fmla="*/ 4045239 w 7679193"/>
              <a:gd name="connsiteY5" fmla="*/ 1579 h 7005082"/>
              <a:gd name="connsiteX0" fmla="*/ 4045239 w 7679193"/>
              <a:gd name="connsiteY0" fmla="*/ 1579 h 7005082"/>
              <a:gd name="connsiteX1" fmla="*/ 7679193 w 7679193"/>
              <a:gd name="connsiteY1" fmla="*/ 0 h 7005082"/>
              <a:gd name="connsiteX2" fmla="*/ 7663766 w 7679193"/>
              <a:gd name="connsiteY2" fmla="*/ 3804087 h 7005082"/>
              <a:gd name="connsiteX3" fmla="*/ 5801747 w 7679193"/>
              <a:gd name="connsiteY3" fmla="*/ 6988573 h 7005082"/>
              <a:gd name="connsiteX4" fmla="*/ 0 w 7679193"/>
              <a:gd name="connsiteY4" fmla="*/ 7005082 h 7005082"/>
              <a:gd name="connsiteX5" fmla="*/ 4045239 w 7679193"/>
              <a:gd name="connsiteY5" fmla="*/ 1579 h 7005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79193" h="7005082">
                <a:moveTo>
                  <a:pt x="4045239" y="1579"/>
                </a:moveTo>
                <a:lnTo>
                  <a:pt x="7679193" y="0"/>
                </a:lnTo>
                <a:cubicBezTo>
                  <a:pt x="7678889" y="1092080"/>
                  <a:pt x="7664070" y="2712007"/>
                  <a:pt x="7663766" y="3804087"/>
                </a:cubicBezTo>
                <a:lnTo>
                  <a:pt x="5801747" y="6988573"/>
                </a:lnTo>
                <a:lnTo>
                  <a:pt x="0" y="7005082"/>
                </a:lnTo>
                <a:lnTo>
                  <a:pt x="4045239" y="1579"/>
                </a:lnTo>
                <a:close/>
              </a:path>
            </a:pathLst>
          </a:custGeom>
        </p:spPr>
        <p:txBody>
          <a:bodyPr/>
          <a:lstStyle/>
          <a:p>
            <a:endParaRPr lang="en-MY"/>
          </a:p>
        </p:txBody>
      </p:sp>
      <p:sp>
        <p:nvSpPr>
          <p:cNvPr id="38" name="Freeform 5">
            <a:extLst>
              <a:ext uri="{FF2B5EF4-FFF2-40B4-BE49-F238E27FC236}">
                <a16:creationId xmlns:a16="http://schemas.microsoft.com/office/drawing/2014/main" id="{A67EEDB7-4D0A-A800-DE28-0C4984B110CA}"/>
              </a:ext>
            </a:extLst>
          </p:cNvPr>
          <p:cNvSpPr>
            <a:spLocks/>
          </p:cNvSpPr>
          <p:nvPr userDrawn="1"/>
        </p:nvSpPr>
        <p:spPr bwMode="auto">
          <a:xfrm>
            <a:off x="876629" y="-15775"/>
            <a:ext cx="7686809" cy="6857999"/>
          </a:xfrm>
          <a:custGeom>
            <a:avLst/>
            <a:gdLst>
              <a:gd name="T0" fmla="*/ 0 w 956"/>
              <a:gd name="T1" fmla="*/ 513 h 801"/>
              <a:gd name="T2" fmla="*/ 0 w 956"/>
              <a:gd name="T3" fmla="*/ 801 h 801"/>
              <a:gd name="T4" fmla="*/ 495 w 956"/>
              <a:gd name="T5" fmla="*/ 801 h 801"/>
              <a:gd name="T6" fmla="*/ 956 w 956"/>
              <a:gd name="T7" fmla="*/ 0 h 801"/>
              <a:gd name="T8" fmla="*/ 290 w 956"/>
              <a:gd name="T9" fmla="*/ 0 h 801"/>
              <a:gd name="T10" fmla="*/ 0 w 956"/>
              <a:gd name="T11" fmla="*/ 513 h 801"/>
              <a:gd name="connsiteX0" fmla="*/ 0 w 10000"/>
              <a:gd name="connsiteY0" fmla="*/ 6404 h 10000"/>
              <a:gd name="connsiteX1" fmla="*/ 0 w 10000"/>
              <a:gd name="connsiteY1" fmla="*/ 10000 h 10000"/>
              <a:gd name="connsiteX2" fmla="*/ 4844 w 10000"/>
              <a:gd name="connsiteY2" fmla="*/ 10000 h 10000"/>
              <a:gd name="connsiteX3" fmla="*/ 10000 w 10000"/>
              <a:gd name="connsiteY3" fmla="*/ 0 h 10000"/>
              <a:gd name="connsiteX4" fmla="*/ 3033 w 10000"/>
              <a:gd name="connsiteY4" fmla="*/ 0 h 10000"/>
              <a:gd name="connsiteX5" fmla="*/ 0 w 10000"/>
              <a:gd name="connsiteY5" fmla="*/ 6404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6404"/>
                </a:moveTo>
                <a:lnTo>
                  <a:pt x="0" y="10000"/>
                </a:lnTo>
                <a:lnTo>
                  <a:pt x="4844" y="10000"/>
                </a:lnTo>
                <a:lnTo>
                  <a:pt x="10000" y="0"/>
                </a:lnTo>
                <a:lnTo>
                  <a:pt x="3033" y="0"/>
                </a:lnTo>
                <a:lnTo>
                  <a:pt x="0" y="6404"/>
                </a:lnTo>
                <a:close/>
              </a:path>
            </a:pathLst>
          </a:custGeom>
          <a:gradFill>
            <a:gsLst>
              <a:gs pos="5000">
                <a:srgbClr val="2C2C2C"/>
              </a:gs>
              <a:gs pos="62000">
                <a:schemeClr val="tx2">
                  <a:lumMod val="50000"/>
                  <a:lumOff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6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33CB460A-39A9-54F6-0195-13B362A33766}"/>
              </a:ext>
            </a:extLst>
          </p:cNvPr>
          <p:cNvSpPr>
            <a:spLocks/>
          </p:cNvSpPr>
          <p:nvPr userDrawn="1"/>
        </p:nvSpPr>
        <p:spPr bwMode="auto">
          <a:xfrm>
            <a:off x="-32223" y="-14401"/>
            <a:ext cx="8108976" cy="6902576"/>
          </a:xfrm>
          <a:custGeom>
            <a:avLst/>
            <a:gdLst>
              <a:gd name="T0" fmla="*/ 0 w 722"/>
              <a:gd name="T1" fmla="*/ 0 h 796"/>
              <a:gd name="T2" fmla="*/ 722 w 722"/>
              <a:gd name="T3" fmla="*/ 0 h 796"/>
              <a:gd name="T4" fmla="*/ 273 w 722"/>
              <a:gd name="T5" fmla="*/ 796 h 796"/>
              <a:gd name="T6" fmla="*/ 0 w 722"/>
              <a:gd name="T7" fmla="*/ 796 h 796"/>
              <a:gd name="T8" fmla="*/ 0 w 722"/>
              <a:gd name="T9" fmla="*/ 0 h 796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6231 w 10000"/>
              <a:gd name="connsiteY2" fmla="*/ 9977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2115"/>
              <a:gd name="connsiteY0" fmla="*/ 23 h 10023"/>
              <a:gd name="connsiteX1" fmla="*/ 12115 w 12115"/>
              <a:gd name="connsiteY1" fmla="*/ 0 h 10023"/>
              <a:gd name="connsiteX2" fmla="*/ 6231 w 12115"/>
              <a:gd name="connsiteY2" fmla="*/ 10000 h 10023"/>
              <a:gd name="connsiteX3" fmla="*/ 0 w 12115"/>
              <a:gd name="connsiteY3" fmla="*/ 10023 h 10023"/>
              <a:gd name="connsiteX4" fmla="*/ 0 w 12115"/>
              <a:gd name="connsiteY4" fmla="*/ 23 h 10023"/>
              <a:gd name="connsiteX0" fmla="*/ 0 w 12270"/>
              <a:gd name="connsiteY0" fmla="*/ 46 h 10046"/>
              <a:gd name="connsiteX1" fmla="*/ 12270 w 12270"/>
              <a:gd name="connsiteY1" fmla="*/ 0 h 10046"/>
              <a:gd name="connsiteX2" fmla="*/ 6231 w 12270"/>
              <a:gd name="connsiteY2" fmla="*/ 10023 h 10046"/>
              <a:gd name="connsiteX3" fmla="*/ 0 w 12270"/>
              <a:gd name="connsiteY3" fmla="*/ 10046 h 10046"/>
              <a:gd name="connsiteX4" fmla="*/ 0 w 12270"/>
              <a:gd name="connsiteY4" fmla="*/ 46 h 10046"/>
              <a:gd name="connsiteX0" fmla="*/ 0 w 12451"/>
              <a:gd name="connsiteY0" fmla="*/ 23 h 10023"/>
              <a:gd name="connsiteX1" fmla="*/ 12451 w 12451"/>
              <a:gd name="connsiteY1" fmla="*/ 0 h 10023"/>
              <a:gd name="connsiteX2" fmla="*/ 6231 w 12451"/>
              <a:gd name="connsiteY2" fmla="*/ 10000 h 10023"/>
              <a:gd name="connsiteX3" fmla="*/ 0 w 12451"/>
              <a:gd name="connsiteY3" fmla="*/ 10023 h 10023"/>
              <a:gd name="connsiteX4" fmla="*/ 0 w 12451"/>
              <a:gd name="connsiteY4" fmla="*/ 23 h 10023"/>
              <a:gd name="connsiteX0" fmla="*/ 0 w 12606"/>
              <a:gd name="connsiteY0" fmla="*/ 23 h 10023"/>
              <a:gd name="connsiteX1" fmla="*/ 12606 w 12606"/>
              <a:gd name="connsiteY1" fmla="*/ 0 h 10023"/>
              <a:gd name="connsiteX2" fmla="*/ 6231 w 12606"/>
              <a:gd name="connsiteY2" fmla="*/ 10000 h 10023"/>
              <a:gd name="connsiteX3" fmla="*/ 0 w 12606"/>
              <a:gd name="connsiteY3" fmla="*/ 10023 h 10023"/>
              <a:gd name="connsiteX4" fmla="*/ 0 w 12606"/>
              <a:gd name="connsiteY4" fmla="*/ 23 h 10023"/>
              <a:gd name="connsiteX0" fmla="*/ 1496 w 14102"/>
              <a:gd name="connsiteY0" fmla="*/ 23 h 10046"/>
              <a:gd name="connsiteX1" fmla="*/ 14102 w 14102"/>
              <a:gd name="connsiteY1" fmla="*/ 0 h 10046"/>
              <a:gd name="connsiteX2" fmla="*/ 7727 w 14102"/>
              <a:gd name="connsiteY2" fmla="*/ 10000 h 10046"/>
              <a:gd name="connsiteX3" fmla="*/ 0 w 14102"/>
              <a:gd name="connsiteY3" fmla="*/ 10046 h 10046"/>
              <a:gd name="connsiteX4" fmla="*/ 1496 w 14102"/>
              <a:gd name="connsiteY4" fmla="*/ 23 h 10046"/>
              <a:gd name="connsiteX0" fmla="*/ 52 w 14102"/>
              <a:gd name="connsiteY0" fmla="*/ 23 h 10046"/>
              <a:gd name="connsiteX1" fmla="*/ 14102 w 14102"/>
              <a:gd name="connsiteY1" fmla="*/ 0 h 10046"/>
              <a:gd name="connsiteX2" fmla="*/ 7727 w 14102"/>
              <a:gd name="connsiteY2" fmla="*/ 10000 h 10046"/>
              <a:gd name="connsiteX3" fmla="*/ 0 w 14102"/>
              <a:gd name="connsiteY3" fmla="*/ 10046 h 10046"/>
              <a:gd name="connsiteX4" fmla="*/ 52 w 14102"/>
              <a:gd name="connsiteY4" fmla="*/ 23 h 10046"/>
              <a:gd name="connsiteX0" fmla="*/ 52 w 14102"/>
              <a:gd name="connsiteY0" fmla="*/ 23 h 10046"/>
              <a:gd name="connsiteX1" fmla="*/ 14102 w 14102"/>
              <a:gd name="connsiteY1" fmla="*/ 0 h 10046"/>
              <a:gd name="connsiteX2" fmla="*/ 7762 w 14102"/>
              <a:gd name="connsiteY2" fmla="*/ 10016 h 10046"/>
              <a:gd name="connsiteX3" fmla="*/ 0 w 14102"/>
              <a:gd name="connsiteY3" fmla="*/ 10046 h 10046"/>
              <a:gd name="connsiteX4" fmla="*/ 52 w 14102"/>
              <a:gd name="connsiteY4" fmla="*/ 23 h 10046"/>
              <a:gd name="connsiteX0" fmla="*/ 52 w 16864"/>
              <a:gd name="connsiteY0" fmla="*/ 3 h 10026"/>
              <a:gd name="connsiteX1" fmla="*/ 16864 w 16864"/>
              <a:gd name="connsiteY1" fmla="*/ 0 h 10026"/>
              <a:gd name="connsiteX2" fmla="*/ 7762 w 16864"/>
              <a:gd name="connsiteY2" fmla="*/ 9996 h 10026"/>
              <a:gd name="connsiteX3" fmla="*/ 0 w 16864"/>
              <a:gd name="connsiteY3" fmla="*/ 10026 h 10026"/>
              <a:gd name="connsiteX4" fmla="*/ 52 w 16864"/>
              <a:gd name="connsiteY4" fmla="*/ 3 h 10026"/>
              <a:gd name="connsiteX0" fmla="*/ 52 w 16864"/>
              <a:gd name="connsiteY0" fmla="*/ 3 h 10036"/>
              <a:gd name="connsiteX1" fmla="*/ 16864 w 16864"/>
              <a:gd name="connsiteY1" fmla="*/ 0 h 10036"/>
              <a:gd name="connsiteX2" fmla="*/ 10479 w 16864"/>
              <a:gd name="connsiteY2" fmla="*/ 10036 h 10036"/>
              <a:gd name="connsiteX3" fmla="*/ 0 w 16864"/>
              <a:gd name="connsiteY3" fmla="*/ 10026 h 10036"/>
              <a:gd name="connsiteX4" fmla="*/ 52 w 16864"/>
              <a:gd name="connsiteY4" fmla="*/ 3 h 10036"/>
              <a:gd name="connsiteX0" fmla="*/ 52 w 17532"/>
              <a:gd name="connsiteY0" fmla="*/ 3 h 10036"/>
              <a:gd name="connsiteX1" fmla="*/ 17532 w 17532"/>
              <a:gd name="connsiteY1" fmla="*/ 0 h 10036"/>
              <a:gd name="connsiteX2" fmla="*/ 10479 w 17532"/>
              <a:gd name="connsiteY2" fmla="*/ 10036 h 10036"/>
              <a:gd name="connsiteX3" fmla="*/ 0 w 17532"/>
              <a:gd name="connsiteY3" fmla="*/ 10026 h 10036"/>
              <a:gd name="connsiteX4" fmla="*/ 52 w 17532"/>
              <a:gd name="connsiteY4" fmla="*/ 3 h 10036"/>
              <a:gd name="connsiteX0" fmla="*/ 52 w 17532"/>
              <a:gd name="connsiteY0" fmla="*/ 3 h 10026"/>
              <a:gd name="connsiteX1" fmla="*/ 17532 w 17532"/>
              <a:gd name="connsiteY1" fmla="*/ 0 h 10026"/>
              <a:gd name="connsiteX2" fmla="*/ 11014 w 17532"/>
              <a:gd name="connsiteY2" fmla="*/ 9975 h 10026"/>
              <a:gd name="connsiteX3" fmla="*/ 0 w 17532"/>
              <a:gd name="connsiteY3" fmla="*/ 10026 h 10026"/>
              <a:gd name="connsiteX4" fmla="*/ 52 w 17532"/>
              <a:gd name="connsiteY4" fmla="*/ 3 h 10026"/>
              <a:gd name="connsiteX0" fmla="*/ 52 w 17532"/>
              <a:gd name="connsiteY0" fmla="*/ 3 h 10026"/>
              <a:gd name="connsiteX1" fmla="*/ 17532 w 17532"/>
              <a:gd name="connsiteY1" fmla="*/ 0 h 10026"/>
              <a:gd name="connsiteX2" fmla="*/ 11081 w 17532"/>
              <a:gd name="connsiteY2" fmla="*/ 9975 h 10026"/>
              <a:gd name="connsiteX3" fmla="*/ 0 w 17532"/>
              <a:gd name="connsiteY3" fmla="*/ 10026 h 10026"/>
              <a:gd name="connsiteX4" fmla="*/ 52 w 17532"/>
              <a:gd name="connsiteY4" fmla="*/ 3 h 10026"/>
              <a:gd name="connsiteX0" fmla="*/ 52 w 17532"/>
              <a:gd name="connsiteY0" fmla="*/ 3 h 10026"/>
              <a:gd name="connsiteX1" fmla="*/ 17532 w 17532"/>
              <a:gd name="connsiteY1" fmla="*/ 0 h 10026"/>
              <a:gd name="connsiteX2" fmla="*/ 11215 w 17532"/>
              <a:gd name="connsiteY2" fmla="*/ 9995 h 10026"/>
              <a:gd name="connsiteX3" fmla="*/ 0 w 17532"/>
              <a:gd name="connsiteY3" fmla="*/ 10026 h 10026"/>
              <a:gd name="connsiteX4" fmla="*/ 52 w 17532"/>
              <a:gd name="connsiteY4" fmla="*/ 3 h 10026"/>
              <a:gd name="connsiteX0" fmla="*/ 19 w 17532"/>
              <a:gd name="connsiteY0" fmla="*/ 3 h 10026"/>
              <a:gd name="connsiteX1" fmla="*/ 17532 w 17532"/>
              <a:gd name="connsiteY1" fmla="*/ 0 h 10026"/>
              <a:gd name="connsiteX2" fmla="*/ 11215 w 17532"/>
              <a:gd name="connsiteY2" fmla="*/ 9995 h 10026"/>
              <a:gd name="connsiteX3" fmla="*/ 0 w 17532"/>
              <a:gd name="connsiteY3" fmla="*/ 10026 h 10026"/>
              <a:gd name="connsiteX4" fmla="*/ 19 w 17532"/>
              <a:gd name="connsiteY4" fmla="*/ 3 h 10026"/>
              <a:gd name="connsiteX0" fmla="*/ 19 w 17543"/>
              <a:gd name="connsiteY0" fmla="*/ 13 h 10036"/>
              <a:gd name="connsiteX1" fmla="*/ 17543 w 17543"/>
              <a:gd name="connsiteY1" fmla="*/ 0 h 10036"/>
              <a:gd name="connsiteX2" fmla="*/ 11215 w 17543"/>
              <a:gd name="connsiteY2" fmla="*/ 10005 h 10036"/>
              <a:gd name="connsiteX3" fmla="*/ 0 w 17543"/>
              <a:gd name="connsiteY3" fmla="*/ 10036 h 10036"/>
              <a:gd name="connsiteX4" fmla="*/ 19 w 17543"/>
              <a:gd name="connsiteY4" fmla="*/ 13 h 10036"/>
              <a:gd name="connsiteX0" fmla="*/ 8 w 17543"/>
              <a:gd name="connsiteY0" fmla="*/ 0 h 10044"/>
              <a:gd name="connsiteX1" fmla="*/ 17543 w 17543"/>
              <a:gd name="connsiteY1" fmla="*/ 8 h 10044"/>
              <a:gd name="connsiteX2" fmla="*/ 11215 w 17543"/>
              <a:gd name="connsiteY2" fmla="*/ 10013 h 10044"/>
              <a:gd name="connsiteX3" fmla="*/ 0 w 17543"/>
              <a:gd name="connsiteY3" fmla="*/ 10044 h 10044"/>
              <a:gd name="connsiteX4" fmla="*/ 8 w 17543"/>
              <a:gd name="connsiteY4" fmla="*/ 0 h 10044"/>
              <a:gd name="connsiteX0" fmla="*/ 8 w 11215"/>
              <a:gd name="connsiteY0" fmla="*/ 27 h 10071"/>
              <a:gd name="connsiteX1" fmla="*/ 10522 w 11215"/>
              <a:gd name="connsiteY1" fmla="*/ 0 h 10071"/>
              <a:gd name="connsiteX2" fmla="*/ 11215 w 11215"/>
              <a:gd name="connsiteY2" fmla="*/ 10040 h 10071"/>
              <a:gd name="connsiteX3" fmla="*/ 0 w 11215"/>
              <a:gd name="connsiteY3" fmla="*/ 10071 h 10071"/>
              <a:gd name="connsiteX4" fmla="*/ 8 w 11215"/>
              <a:gd name="connsiteY4" fmla="*/ 27 h 10071"/>
              <a:gd name="connsiteX0" fmla="*/ 8 w 10522"/>
              <a:gd name="connsiteY0" fmla="*/ 27 h 10075"/>
              <a:gd name="connsiteX1" fmla="*/ 10522 w 10522"/>
              <a:gd name="connsiteY1" fmla="*/ 0 h 10075"/>
              <a:gd name="connsiteX2" fmla="*/ 6940 w 10522"/>
              <a:gd name="connsiteY2" fmla="*/ 10075 h 10075"/>
              <a:gd name="connsiteX3" fmla="*/ 0 w 10522"/>
              <a:gd name="connsiteY3" fmla="*/ 10071 h 10075"/>
              <a:gd name="connsiteX4" fmla="*/ 8 w 10522"/>
              <a:gd name="connsiteY4" fmla="*/ 27 h 10075"/>
              <a:gd name="connsiteX0" fmla="*/ 8 w 13036"/>
              <a:gd name="connsiteY0" fmla="*/ 0 h 10048"/>
              <a:gd name="connsiteX1" fmla="*/ 13036 w 13036"/>
              <a:gd name="connsiteY1" fmla="*/ 26 h 10048"/>
              <a:gd name="connsiteX2" fmla="*/ 6940 w 13036"/>
              <a:gd name="connsiteY2" fmla="*/ 10048 h 10048"/>
              <a:gd name="connsiteX3" fmla="*/ 0 w 13036"/>
              <a:gd name="connsiteY3" fmla="*/ 10044 h 10048"/>
              <a:gd name="connsiteX4" fmla="*/ 8 w 13036"/>
              <a:gd name="connsiteY4" fmla="*/ 0 h 10048"/>
              <a:gd name="connsiteX0" fmla="*/ 8 w 13036"/>
              <a:gd name="connsiteY0" fmla="*/ 0 h 10044"/>
              <a:gd name="connsiteX1" fmla="*/ 13036 w 13036"/>
              <a:gd name="connsiteY1" fmla="*/ 26 h 10044"/>
              <a:gd name="connsiteX2" fmla="*/ 6882 w 13036"/>
              <a:gd name="connsiteY2" fmla="*/ 10030 h 10044"/>
              <a:gd name="connsiteX3" fmla="*/ 0 w 13036"/>
              <a:gd name="connsiteY3" fmla="*/ 10044 h 10044"/>
              <a:gd name="connsiteX4" fmla="*/ 8 w 13036"/>
              <a:gd name="connsiteY4" fmla="*/ 0 h 10044"/>
              <a:gd name="connsiteX0" fmla="*/ 8 w 13036"/>
              <a:gd name="connsiteY0" fmla="*/ 0 h 10065"/>
              <a:gd name="connsiteX1" fmla="*/ 13036 w 13036"/>
              <a:gd name="connsiteY1" fmla="*/ 26 h 10065"/>
              <a:gd name="connsiteX2" fmla="*/ 6689 w 13036"/>
              <a:gd name="connsiteY2" fmla="*/ 10065 h 10065"/>
              <a:gd name="connsiteX3" fmla="*/ 0 w 13036"/>
              <a:gd name="connsiteY3" fmla="*/ 10044 h 10065"/>
              <a:gd name="connsiteX4" fmla="*/ 8 w 13036"/>
              <a:gd name="connsiteY4" fmla="*/ 0 h 1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36" h="10065">
                <a:moveTo>
                  <a:pt x="8" y="0"/>
                </a:moveTo>
                <a:lnTo>
                  <a:pt x="13036" y="26"/>
                </a:lnTo>
                <a:lnTo>
                  <a:pt x="6689" y="10065"/>
                </a:lnTo>
                <a:lnTo>
                  <a:pt x="0" y="10044"/>
                </a:lnTo>
                <a:cubicBezTo>
                  <a:pt x="17" y="6703"/>
                  <a:pt x="-9" y="3341"/>
                  <a:pt x="8" y="0"/>
                </a:cubicBezTo>
                <a:close/>
              </a:path>
            </a:pathLst>
          </a:custGeom>
          <a:gradFill>
            <a:gsLst>
              <a:gs pos="52000">
                <a:schemeClr val="tx1">
                  <a:lumMod val="75000"/>
                  <a:lumOff val="25000"/>
                </a:schemeClr>
              </a:gs>
              <a:gs pos="82000">
                <a:srgbClr val="5A5A5A"/>
              </a:gs>
              <a:gs pos="100000">
                <a:srgbClr val="5F5F5F"/>
              </a:gs>
            </a:gsLst>
            <a:lin ang="3000000" scaled="0"/>
          </a:gra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3" name="Freeform 6">
            <a:extLst>
              <a:ext uri="{FF2B5EF4-FFF2-40B4-BE49-F238E27FC236}">
                <a16:creationId xmlns:a16="http://schemas.microsoft.com/office/drawing/2014/main" id="{5D4E811A-68E1-6A97-C96E-3F27C8F76BE0}"/>
              </a:ext>
            </a:extLst>
          </p:cNvPr>
          <p:cNvSpPr>
            <a:spLocks/>
          </p:cNvSpPr>
          <p:nvPr userDrawn="1"/>
        </p:nvSpPr>
        <p:spPr bwMode="auto">
          <a:xfrm>
            <a:off x="2209176" y="3456710"/>
            <a:ext cx="4299176" cy="3429000"/>
          </a:xfrm>
          <a:custGeom>
            <a:avLst/>
            <a:gdLst>
              <a:gd name="T0" fmla="*/ 499 w 499"/>
              <a:gd name="T1" fmla="*/ 0 h 398"/>
              <a:gd name="T2" fmla="*/ 226 w 499"/>
              <a:gd name="T3" fmla="*/ 0 h 398"/>
              <a:gd name="T4" fmla="*/ 0 w 499"/>
              <a:gd name="T5" fmla="*/ 398 h 398"/>
              <a:gd name="T6" fmla="*/ 273 w 499"/>
              <a:gd name="T7" fmla="*/ 398 h 398"/>
              <a:gd name="T8" fmla="*/ 499 w 499"/>
              <a:gd name="T9" fmla="*/ 0 h 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9" h="398">
                <a:moveTo>
                  <a:pt x="499" y="0"/>
                </a:moveTo>
                <a:lnTo>
                  <a:pt x="226" y="0"/>
                </a:lnTo>
                <a:lnTo>
                  <a:pt x="0" y="398"/>
                </a:lnTo>
                <a:lnTo>
                  <a:pt x="273" y="398"/>
                </a:lnTo>
                <a:lnTo>
                  <a:pt x="499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75000"/>
                </a:schemeClr>
              </a:gs>
              <a:gs pos="68000">
                <a:schemeClr val="tx2">
                  <a:lumMod val="50000"/>
                  <a:lumOff val="50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</a:gra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4" name="Freeform 7">
            <a:extLst>
              <a:ext uri="{FF2B5EF4-FFF2-40B4-BE49-F238E27FC236}">
                <a16:creationId xmlns:a16="http://schemas.microsoft.com/office/drawing/2014/main" id="{CF0C25A0-646B-916D-80E6-B03039928697}"/>
              </a:ext>
            </a:extLst>
          </p:cNvPr>
          <p:cNvSpPr>
            <a:spLocks/>
          </p:cNvSpPr>
          <p:nvPr userDrawn="1"/>
        </p:nvSpPr>
        <p:spPr bwMode="auto">
          <a:xfrm>
            <a:off x="3960220" y="3450562"/>
            <a:ext cx="2619136" cy="3429000"/>
          </a:xfrm>
          <a:custGeom>
            <a:avLst/>
            <a:gdLst>
              <a:gd name="T0" fmla="*/ 0 w 304"/>
              <a:gd name="T1" fmla="*/ 398 h 398"/>
              <a:gd name="T2" fmla="*/ 74 w 304"/>
              <a:gd name="T3" fmla="*/ 398 h 398"/>
              <a:gd name="T4" fmla="*/ 304 w 304"/>
              <a:gd name="T5" fmla="*/ 0 h 398"/>
              <a:gd name="T6" fmla="*/ 223 w 304"/>
              <a:gd name="T7" fmla="*/ 0 h 398"/>
              <a:gd name="T8" fmla="*/ 0 w 304"/>
              <a:gd name="T9" fmla="*/ 398 h 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4" h="398">
                <a:moveTo>
                  <a:pt x="0" y="398"/>
                </a:moveTo>
                <a:lnTo>
                  <a:pt x="74" y="398"/>
                </a:lnTo>
                <a:lnTo>
                  <a:pt x="304" y="0"/>
                </a:lnTo>
                <a:lnTo>
                  <a:pt x="223" y="0"/>
                </a:lnTo>
                <a:lnTo>
                  <a:pt x="0" y="398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  <p:sp>
        <p:nvSpPr>
          <p:cNvPr id="35" name="Freeform 8">
            <a:extLst>
              <a:ext uri="{FF2B5EF4-FFF2-40B4-BE49-F238E27FC236}">
                <a16:creationId xmlns:a16="http://schemas.microsoft.com/office/drawing/2014/main" id="{C4A6C08A-1102-22D6-CDC7-F94643959DC1}"/>
              </a:ext>
            </a:extLst>
          </p:cNvPr>
          <p:cNvSpPr>
            <a:spLocks/>
          </p:cNvSpPr>
          <p:nvPr userDrawn="1"/>
        </p:nvSpPr>
        <p:spPr bwMode="auto">
          <a:xfrm>
            <a:off x="10367888" y="3713311"/>
            <a:ext cx="1835121" cy="3144689"/>
          </a:xfrm>
          <a:custGeom>
            <a:avLst/>
            <a:gdLst>
              <a:gd name="T0" fmla="*/ 213 w 213"/>
              <a:gd name="T1" fmla="*/ 0 h 365"/>
              <a:gd name="T2" fmla="*/ 0 w 213"/>
              <a:gd name="T3" fmla="*/ 365 h 365"/>
              <a:gd name="T4" fmla="*/ 213 w 213"/>
              <a:gd name="T5" fmla="*/ 365 h 365"/>
              <a:gd name="T6" fmla="*/ 213 w 213"/>
              <a:gd name="T7" fmla="*/ 0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3" h="365">
                <a:moveTo>
                  <a:pt x="213" y="0"/>
                </a:moveTo>
                <a:lnTo>
                  <a:pt x="0" y="365"/>
                </a:lnTo>
                <a:lnTo>
                  <a:pt x="213" y="365"/>
                </a:lnTo>
                <a:lnTo>
                  <a:pt x="213" y="0"/>
                </a:lnTo>
                <a:close/>
              </a:path>
            </a:pathLst>
          </a:custGeom>
          <a:solidFill>
            <a:srgbClr val="74121D"/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27" name="Picture 26" descr="Logo&#10;&#10;Description automatically generated">
            <a:extLst>
              <a:ext uri="{FF2B5EF4-FFF2-40B4-BE49-F238E27FC236}">
                <a16:creationId xmlns:a16="http://schemas.microsoft.com/office/drawing/2014/main" id="{AFD0B610-2095-390B-36E3-2861E97A124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097" y="970721"/>
            <a:ext cx="1963312" cy="664029"/>
          </a:xfrm>
          <a:prstGeom prst="rect">
            <a:avLst/>
          </a:prstGeom>
        </p:spPr>
      </p:pic>
      <p:sp>
        <p:nvSpPr>
          <p:cNvPr id="40" name="Diagonal Stripe 39">
            <a:extLst>
              <a:ext uri="{FF2B5EF4-FFF2-40B4-BE49-F238E27FC236}">
                <a16:creationId xmlns:a16="http://schemas.microsoft.com/office/drawing/2014/main" id="{ABD29FDD-D53B-A316-CE9E-C0BB1690ADF0}"/>
              </a:ext>
            </a:extLst>
          </p:cNvPr>
          <p:cNvSpPr/>
          <p:nvPr userDrawn="1"/>
        </p:nvSpPr>
        <p:spPr>
          <a:xfrm rot="175485">
            <a:off x="1821520" y="4675411"/>
            <a:ext cx="2314796" cy="2272379"/>
          </a:xfrm>
          <a:custGeom>
            <a:avLst/>
            <a:gdLst>
              <a:gd name="connsiteX0" fmla="*/ 0 w 2262277"/>
              <a:gd name="connsiteY0" fmla="*/ 2214205 h 4428410"/>
              <a:gd name="connsiteX1" fmla="*/ 1131139 w 2262277"/>
              <a:gd name="connsiteY1" fmla="*/ 0 h 4428410"/>
              <a:gd name="connsiteX2" fmla="*/ 2262277 w 2262277"/>
              <a:gd name="connsiteY2" fmla="*/ 0 h 4428410"/>
              <a:gd name="connsiteX3" fmla="*/ 0 w 2262277"/>
              <a:gd name="connsiteY3" fmla="*/ 4428410 h 4428410"/>
              <a:gd name="connsiteX4" fmla="*/ 0 w 2262277"/>
              <a:gd name="connsiteY4" fmla="*/ 2214205 h 4428410"/>
              <a:gd name="connsiteX0" fmla="*/ 0 w 2262277"/>
              <a:gd name="connsiteY0" fmla="*/ 2214205 h 2708951"/>
              <a:gd name="connsiteX1" fmla="*/ 1131139 w 2262277"/>
              <a:gd name="connsiteY1" fmla="*/ 0 h 2708951"/>
              <a:gd name="connsiteX2" fmla="*/ 2262277 w 2262277"/>
              <a:gd name="connsiteY2" fmla="*/ 0 h 2708951"/>
              <a:gd name="connsiteX3" fmla="*/ 799998 w 2262277"/>
              <a:gd name="connsiteY3" fmla="*/ 2708951 h 2708951"/>
              <a:gd name="connsiteX4" fmla="*/ 0 w 2262277"/>
              <a:gd name="connsiteY4" fmla="*/ 2214205 h 2708951"/>
              <a:gd name="connsiteX0" fmla="*/ 0 w 2262277"/>
              <a:gd name="connsiteY0" fmla="*/ 2214205 h 2214205"/>
              <a:gd name="connsiteX1" fmla="*/ 1131139 w 2262277"/>
              <a:gd name="connsiteY1" fmla="*/ 0 h 2214205"/>
              <a:gd name="connsiteX2" fmla="*/ 2262277 w 2262277"/>
              <a:gd name="connsiteY2" fmla="*/ 0 h 2214205"/>
              <a:gd name="connsiteX3" fmla="*/ 1174394 w 2262277"/>
              <a:gd name="connsiteY3" fmla="*/ 2162664 h 2214205"/>
              <a:gd name="connsiteX4" fmla="*/ 0 w 2262277"/>
              <a:gd name="connsiteY4" fmla="*/ 2214205 h 2214205"/>
              <a:gd name="connsiteX0" fmla="*/ 0 w 2314796"/>
              <a:gd name="connsiteY0" fmla="*/ 2272379 h 2272379"/>
              <a:gd name="connsiteX1" fmla="*/ 1183658 w 2314796"/>
              <a:gd name="connsiteY1" fmla="*/ 0 h 2272379"/>
              <a:gd name="connsiteX2" fmla="*/ 2314796 w 2314796"/>
              <a:gd name="connsiteY2" fmla="*/ 0 h 2272379"/>
              <a:gd name="connsiteX3" fmla="*/ 1226913 w 2314796"/>
              <a:gd name="connsiteY3" fmla="*/ 2162664 h 2272379"/>
              <a:gd name="connsiteX4" fmla="*/ 0 w 2314796"/>
              <a:gd name="connsiteY4" fmla="*/ 2272379 h 2272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4796" h="2272379">
                <a:moveTo>
                  <a:pt x="0" y="2272379"/>
                </a:moveTo>
                <a:lnTo>
                  <a:pt x="1183658" y="0"/>
                </a:lnTo>
                <a:lnTo>
                  <a:pt x="2314796" y="0"/>
                </a:lnTo>
                <a:lnTo>
                  <a:pt x="1226913" y="2162664"/>
                </a:lnTo>
                <a:lnTo>
                  <a:pt x="0" y="2272379"/>
                </a:lnTo>
                <a:close/>
              </a:path>
            </a:pathLst>
          </a:custGeom>
          <a:solidFill>
            <a:schemeClr val="bg1">
              <a:lumMod val="75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>
              <a:solidFill>
                <a:schemeClr val="tx1"/>
              </a:solidFill>
            </a:endParaRPr>
          </a:p>
        </p:txBody>
      </p:sp>
      <p:sp>
        <p:nvSpPr>
          <p:cNvPr id="46" name="Freeform 8">
            <a:extLst>
              <a:ext uri="{FF2B5EF4-FFF2-40B4-BE49-F238E27FC236}">
                <a16:creationId xmlns:a16="http://schemas.microsoft.com/office/drawing/2014/main" id="{324D19CD-B969-9A41-96FD-3C48671D55E3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0" y="5616"/>
            <a:ext cx="1317018" cy="2121303"/>
          </a:xfrm>
          <a:custGeom>
            <a:avLst/>
            <a:gdLst>
              <a:gd name="T0" fmla="*/ 213 w 213"/>
              <a:gd name="T1" fmla="*/ 0 h 365"/>
              <a:gd name="T2" fmla="*/ 0 w 213"/>
              <a:gd name="T3" fmla="*/ 365 h 365"/>
              <a:gd name="T4" fmla="*/ 213 w 213"/>
              <a:gd name="T5" fmla="*/ 365 h 365"/>
              <a:gd name="T6" fmla="*/ 213 w 213"/>
              <a:gd name="T7" fmla="*/ 0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3" h="365">
                <a:moveTo>
                  <a:pt x="213" y="0"/>
                </a:moveTo>
                <a:lnTo>
                  <a:pt x="0" y="365"/>
                </a:lnTo>
                <a:lnTo>
                  <a:pt x="213" y="365"/>
                </a:lnTo>
                <a:lnTo>
                  <a:pt x="213" y="0"/>
                </a:lnTo>
                <a:close/>
              </a:path>
            </a:pathLst>
          </a:custGeom>
          <a:solidFill>
            <a:srgbClr val="74121D"/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0" name="Freeform 7">
            <a:extLst>
              <a:ext uri="{FF2B5EF4-FFF2-40B4-BE49-F238E27FC236}">
                <a16:creationId xmlns:a16="http://schemas.microsoft.com/office/drawing/2014/main" id="{0A2D9FB8-C727-0DEB-593D-6A0268E96FC9}"/>
              </a:ext>
            </a:extLst>
          </p:cNvPr>
          <p:cNvSpPr>
            <a:spLocks/>
          </p:cNvSpPr>
          <p:nvPr userDrawn="1"/>
        </p:nvSpPr>
        <p:spPr bwMode="auto">
          <a:xfrm>
            <a:off x="10469449" y="3095152"/>
            <a:ext cx="1758053" cy="3140035"/>
          </a:xfrm>
          <a:custGeom>
            <a:avLst/>
            <a:gdLst>
              <a:gd name="T0" fmla="*/ 0 w 304"/>
              <a:gd name="T1" fmla="*/ 398 h 398"/>
              <a:gd name="T2" fmla="*/ 74 w 304"/>
              <a:gd name="T3" fmla="*/ 398 h 398"/>
              <a:gd name="T4" fmla="*/ 304 w 304"/>
              <a:gd name="T5" fmla="*/ 0 h 398"/>
              <a:gd name="T6" fmla="*/ 223 w 304"/>
              <a:gd name="T7" fmla="*/ 0 h 398"/>
              <a:gd name="T8" fmla="*/ 0 w 304"/>
              <a:gd name="T9" fmla="*/ 398 h 398"/>
              <a:gd name="connsiteX0" fmla="*/ 0 w 10000"/>
              <a:gd name="connsiteY0" fmla="*/ 10000 h 10000"/>
              <a:gd name="connsiteX1" fmla="*/ 2434 w 10000"/>
              <a:gd name="connsiteY1" fmla="*/ 10000 h 10000"/>
              <a:gd name="connsiteX2" fmla="*/ 10000 w 10000"/>
              <a:gd name="connsiteY2" fmla="*/ 0 h 10000"/>
              <a:gd name="connsiteX3" fmla="*/ 6202 w 10000"/>
              <a:gd name="connsiteY3" fmla="*/ 1468 h 10000"/>
              <a:gd name="connsiteX4" fmla="*/ 0 w 10000"/>
              <a:gd name="connsiteY4" fmla="*/ 10000 h 10000"/>
              <a:gd name="connsiteX0" fmla="*/ 0 w 6254"/>
              <a:gd name="connsiteY0" fmla="*/ 8532 h 8532"/>
              <a:gd name="connsiteX1" fmla="*/ 2434 w 6254"/>
              <a:gd name="connsiteY1" fmla="*/ 8532 h 8532"/>
              <a:gd name="connsiteX2" fmla="*/ 6254 w 6254"/>
              <a:gd name="connsiteY2" fmla="*/ 3388 h 8532"/>
              <a:gd name="connsiteX3" fmla="*/ 6202 w 6254"/>
              <a:gd name="connsiteY3" fmla="*/ 0 h 8532"/>
              <a:gd name="connsiteX4" fmla="*/ 0 w 6254"/>
              <a:gd name="connsiteY4" fmla="*/ 8532 h 8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54" h="8532">
                <a:moveTo>
                  <a:pt x="0" y="8532"/>
                </a:moveTo>
                <a:lnTo>
                  <a:pt x="2434" y="8532"/>
                </a:lnTo>
                <a:lnTo>
                  <a:pt x="6254" y="3388"/>
                </a:lnTo>
                <a:cubicBezTo>
                  <a:pt x="6237" y="2259"/>
                  <a:pt x="6219" y="1129"/>
                  <a:pt x="6202" y="0"/>
                </a:cubicBezTo>
                <a:lnTo>
                  <a:pt x="0" y="8532"/>
                </a:lnTo>
                <a:close/>
              </a:path>
            </a:pathLst>
          </a:custGeom>
          <a:solidFill>
            <a:srgbClr val="A6A6A6"/>
          </a:solidFill>
          <a:ln w="1428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122397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pPr/>
              <a:t>‹#›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934827694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pPr/>
              <a:t>‹#›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951731399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pPr/>
              <a:t>‹#›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010188904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pPr/>
              <a:t>‹#›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93902015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pPr/>
              <a:t>‹#›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726803157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pPr/>
              <a:t>‹#›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156280974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pPr/>
              <a:t>‹#›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886063528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pPr/>
              <a:t>‹#›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985828016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pPr/>
              <a:t>‹#›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9388243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pPr/>
              <a:t>‹#›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26236626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F209197-5B03-3CAB-F2C4-DC93EB13BA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-5939" y="3718377"/>
            <a:ext cx="12192000" cy="3139623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BA1C1F-29AE-DA6E-A103-FEB58C507F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03A43F0-FAB0-EB23-6D56-32DE438124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‹#›</a:t>
            </a:fld>
            <a:endParaRPr lang="en-MY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7E2F138-F467-9B3A-16DD-3501AE105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2640" y="921703"/>
            <a:ext cx="708152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04EF5E-20B7-12DB-D863-48833C32BD39}"/>
              </a:ext>
            </a:extLst>
          </p:cNvPr>
          <p:cNvSpPr/>
          <p:nvPr userDrawn="1"/>
        </p:nvSpPr>
        <p:spPr>
          <a:xfrm rot="10800000">
            <a:off x="-1" y="1719943"/>
            <a:ext cx="622301" cy="3095580"/>
          </a:xfrm>
          <a:prstGeom prst="rect">
            <a:avLst/>
          </a:prstGeom>
          <a:solidFill>
            <a:srgbClr val="C0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6DC78ED-462E-4ABB-181F-9D1A16009A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2641" y="2573973"/>
            <a:ext cx="7081520" cy="2626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MY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DDBD3A-27D0-26DD-0032-C1DE757FF0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28724" y="921703"/>
            <a:ext cx="2905785" cy="4278630"/>
          </a:xfrm>
          <a:custGeom>
            <a:avLst/>
            <a:gdLst>
              <a:gd name="connsiteX0" fmla="*/ 0 w 2905125"/>
              <a:gd name="connsiteY0" fmla="*/ 0 h 4278630"/>
              <a:gd name="connsiteX1" fmla="*/ 2049449 w 2905125"/>
              <a:gd name="connsiteY1" fmla="*/ 0 h 4278630"/>
              <a:gd name="connsiteX2" fmla="*/ 2905125 w 2905125"/>
              <a:gd name="connsiteY2" fmla="*/ 855676 h 4278630"/>
              <a:gd name="connsiteX3" fmla="*/ 2905125 w 2905125"/>
              <a:gd name="connsiteY3" fmla="*/ 4278630 h 4278630"/>
              <a:gd name="connsiteX4" fmla="*/ 0 w 2905125"/>
              <a:gd name="connsiteY4" fmla="*/ 4278630 h 4278630"/>
              <a:gd name="connsiteX5" fmla="*/ 0 w 2905125"/>
              <a:gd name="connsiteY5" fmla="*/ 0 h 4278630"/>
              <a:gd name="connsiteX0" fmla="*/ 0 w 2905125"/>
              <a:gd name="connsiteY0" fmla="*/ 0 h 4278630"/>
              <a:gd name="connsiteX1" fmla="*/ 2049449 w 2905125"/>
              <a:gd name="connsiteY1" fmla="*/ 0 h 4278630"/>
              <a:gd name="connsiteX2" fmla="*/ 2869499 w 2905125"/>
              <a:gd name="connsiteY2" fmla="*/ 1330689 h 4278630"/>
              <a:gd name="connsiteX3" fmla="*/ 2905125 w 2905125"/>
              <a:gd name="connsiteY3" fmla="*/ 4278630 h 4278630"/>
              <a:gd name="connsiteX4" fmla="*/ 0 w 2905125"/>
              <a:gd name="connsiteY4" fmla="*/ 4278630 h 4278630"/>
              <a:gd name="connsiteX5" fmla="*/ 0 w 2905125"/>
              <a:gd name="connsiteY5" fmla="*/ 0 h 4278630"/>
              <a:gd name="connsiteX0" fmla="*/ 0 w 2905125"/>
              <a:gd name="connsiteY0" fmla="*/ 0 h 4278630"/>
              <a:gd name="connsiteX1" fmla="*/ 2049449 w 2905125"/>
              <a:gd name="connsiteY1" fmla="*/ 0 h 4278630"/>
              <a:gd name="connsiteX2" fmla="*/ 2891271 w 2905125"/>
              <a:gd name="connsiteY2" fmla="*/ 1323432 h 4278630"/>
              <a:gd name="connsiteX3" fmla="*/ 2905125 w 2905125"/>
              <a:gd name="connsiteY3" fmla="*/ 4278630 h 4278630"/>
              <a:gd name="connsiteX4" fmla="*/ 0 w 2905125"/>
              <a:gd name="connsiteY4" fmla="*/ 4278630 h 4278630"/>
              <a:gd name="connsiteX5" fmla="*/ 0 w 2905125"/>
              <a:gd name="connsiteY5" fmla="*/ 0 h 4278630"/>
              <a:gd name="connsiteX0" fmla="*/ 0 w 2905785"/>
              <a:gd name="connsiteY0" fmla="*/ 0 h 4278630"/>
              <a:gd name="connsiteX1" fmla="*/ 2049449 w 2905785"/>
              <a:gd name="connsiteY1" fmla="*/ 0 h 4278630"/>
              <a:gd name="connsiteX2" fmla="*/ 2905785 w 2905785"/>
              <a:gd name="connsiteY2" fmla="*/ 1330689 h 4278630"/>
              <a:gd name="connsiteX3" fmla="*/ 2905125 w 2905785"/>
              <a:gd name="connsiteY3" fmla="*/ 4278630 h 4278630"/>
              <a:gd name="connsiteX4" fmla="*/ 0 w 2905785"/>
              <a:gd name="connsiteY4" fmla="*/ 4278630 h 4278630"/>
              <a:gd name="connsiteX5" fmla="*/ 0 w 2905785"/>
              <a:gd name="connsiteY5" fmla="*/ 0 h 4278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05785" h="4278630">
                <a:moveTo>
                  <a:pt x="0" y="0"/>
                </a:moveTo>
                <a:lnTo>
                  <a:pt x="2049449" y="0"/>
                </a:lnTo>
                <a:lnTo>
                  <a:pt x="2905785" y="1330689"/>
                </a:lnTo>
                <a:lnTo>
                  <a:pt x="2905125" y="4278630"/>
                </a:lnTo>
                <a:lnTo>
                  <a:pt x="0" y="427863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>
            <a:endParaRPr lang="en-MY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847847F8-C089-4AEF-C431-C6509AC01A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655" y="6401122"/>
            <a:ext cx="1067458" cy="3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654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pPr/>
              <a:t>‹#›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889705343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_11">
    <p:bg>
      <p:bgPr>
        <a:solidFill>
          <a:schemeClr val="bg1">
            <a:alpha val="3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Rectangle 402">
            <a:extLst>
              <a:ext uri="{FF2B5EF4-FFF2-40B4-BE49-F238E27FC236}">
                <a16:creationId xmlns:a16="http://schemas.microsoft.com/office/drawing/2014/main" id="{20B52243-B80A-3445-8806-0BE94A96B286}"/>
              </a:ext>
            </a:extLst>
          </p:cNvPr>
          <p:cNvSpPr/>
          <p:nvPr userDrawn="1"/>
        </p:nvSpPr>
        <p:spPr>
          <a:xfrm rot="10800000">
            <a:off x="-26938" y="-20387"/>
            <a:ext cx="5402774" cy="6014786"/>
          </a:xfrm>
          <a:custGeom>
            <a:avLst/>
            <a:gdLst>
              <a:gd name="connsiteX0" fmla="*/ 0 w 1854200"/>
              <a:gd name="connsiteY0" fmla="*/ 0 h 5994401"/>
              <a:gd name="connsiteX1" fmla="*/ 1854200 w 1854200"/>
              <a:gd name="connsiteY1" fmla="*/ 0 h 5994401"/>
              <a:gd name="connsiteX2" fmla="*/ 1854200 w 1854200"/>
              <a:gd name="connsiteY2" fmla="*/ 5994401 h 5994401"/>
              <a:gd name="connsiteX3" fmla="*/ 0 w 1854200"/>
              <a:gd name="connsiteY3" fmla="*/ 5994401 h 5994401"/>
              <a:gd name="connsiteX4" fmla="*/ 0 w 1854200"/>
              <a:gd name="connsiteY4" fmla="*/ 0 h 5994401"/>
              <a:gd name="connsiteX0" fmla="*/ 0 w 4953000"/>
              <a:gd name="connsiteY0" fmla="*/ 12700 h 6007101"/>
              <a:gd name="connsiteX1" fmla="*/ 4953000 w 4953000"/>
              <a:gd name="connsiteY1" fmla="*/ 0 h 6007101"/>
              <a:gd name="connsiteX2" fmla="*/ 1854200 w 4953000"/>
              <a:gd name="connsiteY2" fmla="*/ 6007101 h 6007101"/>
              <a:gd name="connsiteX3" fmla="*/ 0 w 4953000"/>
              <a:gd name="connsiteY3" fmla="*/ 6007101 h 6007101"/>
              <a:gd name="connsiteX4" fmla="*/ 0 w 4953000"/>
              <a:gd name="connsiteY4" fmla="*/ 12700 h 6007101"/>
              <a:gd name="connsiteX0" fmla="*/ 2921000 w 4953000"/>
              <a:gd name="connsiteY0" fmla="*/ 12700 h 6007101"/>
              <a:gd name="connsiteX1" fmla="*/ 4953000 w 4953000"/>
              <a:gd name="connsiteY1" fmla="*/ 0 h 6007101"/>
              <a:gd name="connsiteX2" fmla="*/ 1854200 w 4953000"/>
              <a:gd name="connsiteY2" fmla="*/ 6007101 h 6007101"/>
              <a:gd name="connsiteX3" fmla="*/ 0 w 4953000"/>
              <a:gd name="connsiteY3" fmla="*/ 6007101 h 6007101"/>
              <a:gd name="connsiteX4" fmla="*/ 2921000 w 4953000"/>
              <a:gd name="connsiteY4" fmla="*/ 12700 h 6007101"/>
              <a:gd name="connsiteX0" fmla="*/ 2921000 w 4953000"/>
              <a:gd name="connsiteY0" fmla="*/ 12700 h 6007101"/>
              <a:gd name="connsiteX1" fmla="*/ 4953000 w 4953000"/>
              <a:gd name="connsiteY1" fmla="*/ 0 h 6007101"/>
              <a:gd name="connsiteX2" fmla="*/ 1968500 w 4953000"/>
              <a:gd name="connsiteY2" fmla="*/ 5994401 h 6007101"/>
              <a:gd name="connsiteX3" fmla="*/ 0 w 4953000"/>
              <a:gd name="connsiteY3" fmla="*/ 6007101 h 6007101"/>
              <a:gd name="connsiteX4" fmla="*/ 2921000 w 4953000"/>
              <a:gd name="connsiteY4" fmla="*/ 12700 h 6007101"/>
              <a:gd name="connsiteX0" fmla="*/ 2921000 w 5359400"/>
              <a:gd name="connsiteY0" fmla="*/ 12700 h 6007101"/>
              <a:gd name="connsiteX1" fmla="*/ 4953000 w 5359400"/>
              <a:gd name="connsiteY1" fmla="*/ 0 h 6007101"/>
              <a:gd name="connsiteX2" fmla="*/ 5359400 w 5359400"/>
              <a:gd name="connsiteY2" fmla="*/ 6007101 h 6007101"/>
              <a:gd name="connsiteX3" fmla="*/ 0 w 5359400"/>
              <a:gd name="connsiteY3" fmla="*/ 6007101 h 6007101"/>
              <a:gd name="connsiteX4" fmla="*/ 2921000 w 5359400"/>
              <a:gd name="connsiteY4" fmla="*/ 12700 h 6007101"/>
              <a:gd name="connsiteX0" fmla="*/ 2921000 w 5384800"/>
              <a:gd name="connsiteY0" fmla="*/ 0 h 5994401"/>
              <a:gd name="connsiteX1" fmla="*/ 5384800 w 5384800"/>
              <a:gd name="connsiteY1" fmla="*/ 0 h 5994401"/>
              <a:gd name="connsiteX2" fmla="*/ 5359400 w 5384800"/>
              <a:gd name="connsiteY2" fmla="*/ 5994401 h 5994401"/>
              <a:gd name="connsiteX3" fmla="*/ 0 w 5384800"/>
              <a:gd name="connsiteY3" fmla="*/ 5994401 h 5994401"/>
              <a:gd name="connsiteX4" fmla="*/ 2921000 w 5384800"/>
              <a:gd name="connsiteY4" fmla="*/ 0 h 5994401"/>
              <a:gd name="connsiteX0" fmla="*/ 2921000 w 5384800"/>
              <a:gd name="connsiteY0" fmla="*/ 0 h 6002085"/>
              <a:gd name="connsiteX1" fmla="*/ 5384800 w 5384800"/>
              <a:gd name="connsiteY1" fmla="*/ 0 h 6002085"/>
              <a:gd name="connsiteX2" fmla="*/ 5305612 w 5384800"/>
              <a:gd name="connsiteY2" fmla="*/ 6002085 h 6002085"/>
              <a:gd name="connsiteX3" fmla="*/ 0 w 5384800"/>
              <a:gd name="connsiteY3" fmla="*/ 5994401 h 6002085"/>
              <a:gd name="connsiteX4" fmla="*/ 2921000 w 5384800"/>
              <a:gd name="connsiteY4" fmla="*/ 0 h 6002085"/>
              <a:gd name="connsiteX0" fmla="*/ 2921000 w 5384800"/>
              <a:gd name="connsiteY0" fmla="*/ 0 h 6002085"/>
              <a:gd name="connsiteX1" fmla="*/ 5384800 w 5384800"/>
              <a:gd name="connsiteY1" fmla="*/ 0 h 6002085"/>
              <a:gd name="connsiteX2" fmla="*/ 5374768 w 5384800"/>
              <a:gd name="connsiteY2" fmla="*/ 6002085 h 6002085"/>
              <a:gd name="connsiteX3" fmla="*/ 0 w 5384800"/>
              <a:gd name="connsiteY3" fmla="*/ 5994401 h 6002085"/>
              <a:gd name="connsiteX4" fmla="*/ 2921000 w 5384800"/>
              <a:gd name="connsiteY4" fmla="*/ 0 h 6002085"/>
              <a:gd name="connsiteX0" fmla="*/ 2921000 w 5384800"/>
              <a:gd name="connsiteY0" fmla="*/ 0 h 6002085"/>
              <a:gd name="connsiteX1" fmla="*/ 5384800 w 5384800"/>
              <a:gd name="connsiteY1" fmla="*/ 0 h 6002085"/>
              <a:gd name="connsiteX2" fmla="*/ 5374768 w 5384800"/>
              <a:gd name="connsiteY2" fmla="*/ 6002085 h 6002085"/>
              <a:gd name="connsiteX3" fmla="*/ 0 w 5384800"/>
              <a:gd name="connsiteY3" fmla="*/ 5994401 h 6002085"/>
              <a:gd name="connsiteX4" fmla="*/ 2921000 w 5384800"/>
              <a:gd name="connsiteY4" fmla="*/ 0 h 6002085"/>
              <a:gd name="connsiteX0" fmla="*/ 2899735 w 5384800"/>
              <a:gd name="connsiteY0" fmla="*/ 7074 h 6002085"/>
              <a:gd name="connsiteX1" fmla="*/ 5384800 w 5384800"/>
              <a:gd name="connsiteY1" fmla="*/ 0 h 6002085"/>
              <a:gd name="connsiteX2" fmla="*/ 5374768 w 5384800"/>
              <a:gd name="connsiteY2" fmla="*/ 6002085 h 6002085"/>
              <a:gd name="connsiteX3" fmla="*/ 0 w 5384800"/>
              <a:gd name="connsiteY3" fmla="*/ 5994401 h 6002085"/>
              <a:gd name="connsiteX4" fmla="*/ 2899735 w 5384800"/>
              <a:gd name="connsiteY4" fmla="*/ 7074 h 6002085"/>
              <a:gd name="connsiteX0" fmla="*/ 2899735 w 5391888"/>
              <a:gd name="connsiteY0" fmla="*/ 7074 h 6002085"/>
              <a:gd name="connsiteX1" fmla="*/ 5391888 w 5391888"/>
              <a:gd name="connsiteY1" fmla="*/ 0 h 6002085"/>
              <a:gd name="connsiteX2" fmla="*/ 5374768 w 5391888"/>
              <a:gd name="connsiteY2" fmla="*/ 6002085 h 6002085"/>
              <a:gd name="connsiteX3" fmla="*/ 0 w 5391888"/>
              <a:gd name="connsiteY3" fmla="*/ 5994401 h 6002085"/>
              <a:gd name="connsiteX4" fmla="*/ 2899735 w 5391888"/>
              <a:gd name="connsiteY4" fmla="*/ 7074 h 6002085"/>
              <a:gd name="connsiteX0" fmla="*/ 2910621 w 5402774"/>
              <a:gd name="connsiteY0" fmla="*/ 7074 h 6002085"/>
              <a:gd name="connsiteX1" fmla="*/ 5402774 w 5402774"/>
              <a:gd name="connsiteY1" fmla="*/ 0 h 6002085"/>
              <a:gd name="connsiteX2" fmla="*/ 5385654 w 5402774"/>
              <a:gd name="connsiteY2" fmla="*/ 6002085 h 6002085"/>
              <a:gd name="connsiteX3" fmla="*/ 0 w 5402774"/>
              <a:gd name="connsiteY3" fmla="*/ 5983539 h 6002085"/>
              <a:gd name="connsiteX4" fmla="*/ 2910621 w 5402774"/>
              <a:gd name="connsiteY4" fmla="*/ 7074 h 6002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2774" h="6002085">
                <a:moveTo>
                  <a:pt x="2910621" y="7074"/>
                </a:moveTo>
                <a:lnTo>
                  <a:pt x="5402774" y="0"/>
                </a:lnTo>
                <a:cubicBezTo>
                  <a:pt x="5397067" y="2000695"/>
                  <a:pt x="5391361" y="4001390"/>
                  <a:pt x="5385654" y="6002085"/>
                </a:cubicBezTo>
                <a:lnTo>
                  <a:pt x="0" y="5983539"/>
                </a:lnTo>
                <a:lnTo>
                  <a:pt x="2910621" y="7074"/>
                </a:lnTo>
                <a:close/>
              </a:path>
            </a:pathLst>
          </a:custGeom>
          <a:gradFill flip="none" rotWithShape="1">
            <a:gsLst>
              <a:gs pos="92697">
                <a:schemeClr val="tx2">
                  <a:lumMod val="90000"/>
                  <a:lumOff val="10000"/>
                </a:schemeClr>
              </a:gs>
              <a:gs pos="0">
                <a:schemeClr val="tx2">
                  <a:lumMod val="90000"/>
                  <a:lumOff val="10000"/>
                </a:schemeClr>
              </a:gs>
              <a:gs pos="0">
                <a:schemeClr val="tx2">
                  <a:lumMod val="90000"/>
                  <a:lumOff val="10000"/>
                </a:schemeClr>
              </a:gs>
              <a:gs pos="0">
                <a:schemeClr val="tx2">
                  <a:lumMod val="75000"/>
                  <a:lumOff val="25000"/>
                </a:schemeClr>
              </a:gs>
              <a:gs pos="0">
                <a:schemeClr val="tx1">
                  <a:lumMod val="50000"/>
                  <a:lumOff val="50000"/>
                </a:schemeClr>
              </a:gs>
            </a:gsLst>
            <a:lin ang="5400000" scaled="1"/>
            <a:tileRect/>
          </a:gra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9964C8-A175-D7AF-3FA4-B94E39C6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642" y="863600"/>
            <a:ext cx="6602409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8BB686-D3F9-1D8F-D64E-90E02ADE71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20BB4C-A1BB-9467-1FED-1640114B7E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‹#›</a:t>
            </a:fld>
            <a:endParaRPr lang="en-MY"/>
          </a:p>
        </p:txBody>
      </p:sp>
      <p:sp>
        <p:nvSpPr>
          <p:cNvPr id="403" name="Rectangle 402">
            <a:extLst>
              <a:ext uri="{FF2B5EF4-FFF2-40B4-BE49-F238E27FC236}">
                <a16:creationId xmlns:a16="http://schemas.microsoft.com/office/drawing/2014/main" id="{6A000B49-9D64-40CD-6D5C-B6D3C3A05783}"/>
              </a:ext>
            </a:extLst>
          </p:cNvPr>
          <p:cNvSpPr/>
          <p:nvPr userDrawn="1"/>
        </p:nvSpPr>
        <p:spPr>
          <a:xfrm rot="10800000">
            <a:off x="589750" y="-12702"/>
            <a:ext cx="4953000" cy="6007101"/>
          </a:xfrm>
          <a:custGeom>
            <a:avLst/>
            <a:gdLst>
              <a:gd name="connsiteX0" fmla="*/ 0 w 1854200"/>
              <a:gd name="connsiteY0" fmla="*/ 0 h 5994401"/>
              <a:gd name="connsiteX1" fmla="*/ 1854200 w 1854200"/>
              <a:gd name="connsiteY1" fmla="*/ 0 h 5994401"/>
              <a:gd name="connsiteX2" fmla="*/ 1854200 w 1854200"/>
              <a:gd name="connsiteY2" fmla="*/ 5994401 h 5994401"/>
              <a:gd name="connsiteX3" fmla="*/ 0 w 1854200"/>
              <a:gd name="connsiteY3" fmla="*/ 5994401 h 5994401"/>
              <a:gd name="connsiteX4" fmla="*/ 0 w 1854200"/>
              <a:gd name="connsiteY4" fmla="*/ 0 h 5994401"/>
              <a:gd name="connsiteX0" fmla="*/ 0 w 4953000"/>
              <a:gd name="connsiteY0" fmla="*/ 12700 h 6007101"/>
              <a:gd name="connsiteX1" fmla="*/ 4953000 w 4953000"/>
              <a:gd name="connsiteY1" fmla="*/ 0 h 6007101"/>
              <a:gd name="connsiteX2" fmla="*/ 1854200 w 4953000"/>
              <a:gd name="connsiteY2" fmla="*/ 6007101 h 6007101"/>
              <a:gd name="connsiteX3" fmla="*/ 0 w 4953000"/>
              <a:gd name="connsiteY3" fmla="*/ 6007101 h 6007101"/>
              <a:gd name="connsiteX4" fmla="*/ 0 w 4953000"/>
              <a:gd name="connsiteY4" fmla="*/ 12700 h 6007101"/>
              <a:gd name="connsiteX0" fmla="*/ 2921000 w 4953000"/>
              <a:gd name="connsiteY0" fmla="*/ 12700 h 6007101"/>
              <a:gd name="connsiteX1" fmla="*/ 4953000 w 4953000"/>
              <a:gd name="connsiteY1" fmla="*/ 0 h 6007101"/>
              <a:gd name="connsiteX2" fmla="*/ 1854200 w 4953000"/>
              <a:gd name="connsiteY2" fmla="*/ 6007101 h 6007101"/>
              <a:gd name="connsiteX3" fmla="*/ 0 w 4953000"/>
              <a:gd name="connsiteY3" fmla="*/ 6007101 h 6007101"/>
              <a:gd name="connsiteX4" fmla="*/ 2921000 w 4953000"/>
              <a:gd name="connsiteY4" fmla="*/ 12700 h 6007101"/>
              <a:gd name="connsiteX0" fmla="*/ 2921000 w 4953000"/>
              <a:gd name="connsiteY0" fmla="*/ 12700 h 6007101"/>
              <a:gd name="connsiteX1" fmla="*/ 4953000 w 4953000"/>
              <a:gd name="connsiteY1" fmla="*/ 0 h 6007101"/>
              <a:gd name="connsiteX2" fmla="*/ 1968500 w 4953000"/>
              <a:gd name="connsiteY2" fmla="*/ 5994401 h 6007101"/>
              <a:gd name="connsiteX3" fmla="*/ 0 w 4953000"/>
              <a:gd name="connsiteY3" fmla="*/ 6007101 h 6007101"/>
              <a:gd name="connsiteX4" fmla="*/ 2921000 w 4953000"/>
              <a:gd name="connsiteY4" fmla="*/ 12700 h 6007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3000" h="6007101">
                <a:moveTo>
                  <a:pt x="2921000" y="12700"/>
                </a:moveTo>
                <a:lnTo>
                  <a:pt x="4953000" y="0"/>
                </a:lnTo>
                <a:lnTo>
                  <a:pt x="1968500" y="5994401"/>
                </a:lnTo>
                <a:lnTo>
                  <a:pt x="0" y="6007101"/>
                </a:lnTo>
                <a:lnTo>
                  <a:pt x="2921000" y="12700"/>
                </a:lnTo>
                <a:close/>
              </a:path>
            </a:pathLst>
          </a:custGeom>
          <a:solidFill>
            <a:srgbClr val="C04C4C"/>
          </a:solidFill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E3D9D7C3-250B-C66B-DB51-0E6C7E10BD02}"/>
              </a:ext>
            </a:extLst>
          </p:cNvPr>
          <p:cNvGrpSpPr/>
          <p:nvPr userDrawn="1"/>
        </p:nvGrpSpPr>
        <p:grpSpPr>
          <a:xfrm>
            <a:off x="1433777" y="5528221"/>
            <a:ext cx="613993" cy="75107"/>
            <a:chOff x="-1587" y="4763"/>
            <a:chExt cx="300037" cy="42862"/>
          </a:xfrm>
          <a:solidFill>
            <a:schemeClr val="bg1"/>
          </a:solidFill>
        </p:grpSpPr>
        <p:sp>
          <p:nvSpPr>
            <p:cNvPr id="408" name="Oval 13">
              <a:extLst>
                <a:ext uri="{FF2B5EF4-FFF2-40B4-BE49-F238E27FC236}">
                  <a16:creationId xmlns:a16="http://schemas.microsoft.com/office/drawing/2014/main" id="{EFF050FE-D3FD-BAE4-B33F-FCD8ABD267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87" y="4763"/>
              <a:ext cx="36512" cy="428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</a:endParaRPr>
            </a:p>
          </p:txBody>
        </p:sp>
        <p:sp>
          <p:nvSpPr>
            <p:cNvPr id="409" name="Oval 14">
              <a:extLst>
                <a:ext uri="{FF2B5EF4-FFF2-40B4-BE49-F238E27FC236}">
                  <a16:creationId xmlns:a16="http://schemas.microsoft.com/office/drawing/2014/main" id="{87630A76-4060-4BB0-EF18-A53082D0D8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25" y="4763"/>
              <a:ext cx="36512" cy="428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</a:endParaRPr>
            </a:p>
          </p:txBody>
        </p:sp>
        <p:sp>
          <p:nvSpPr>
            <p:cNvPr id="410" name="Oval 15">
              <a:extLst>
                <a:ext uri="{FF2B5EF4-FFF2-40B4-BE49-F238E27FC236}">
                  <a16:creationId xmlns:a16="http://schemas.microsoft.com/office/drawing/2014/main" id="{46B2C827-42B9-DBEC-F22A-F17CC0C8A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450" y="4763"/>
              <a:ext cx="36512" cy="428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</a:endParaRPr>
            </a:p>
          </p:txBody>
        </p:sp>
        <p:sp>
          <p:nvSpPr>
            <p:cNvPr id="411" name="Oval 16">
              <a:extLst>
                <a:ext uri="{FF2B5EF4-FFF2-40B4-BE49-F238E27FC236}">
                  <a16:creationId xmlns:a16="http://schemas.microsoft.com/office/drawing/2014/main" id="{B59EBCEA-4042-970A-98AD-2F36CD31C1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938" y="4763"/>
              <a:ext cx="36512" cy="428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</a:endParaRPr>
            </a:p>
          </p:txBody>
        </p:sp>
      </p:grpSp>
      <p:sp>
        <p:nvSpPr>
          <p:cNvPr id="412" name="Rectangle 402">
            <a:extLst>
              <a:ext uri="{FF2B5EF4-FFF2-40B4-BE49-F238E27FC236}">
                <a16:creationId xmlns:a16="http://schemas.microsoft.com/office/drawing/2014/main" id="{673165B6-3265-E64F-D897-23F76C1FB9DB}"/>
              </a:ext>
            </a:extLst>
          </p:cNvPr>
          <p:cNvSpPr/>
          <p:nvPr userDrawn="1"/>
        </p:nvSpPr>
        <p:spPr>
          <a:xfrm rot="10800000">
            <a:off x="2231874" y="4927332"/>
            <a:ext cx="1150304" cy="1395112"/>
          </a:xfrm>
          <a:custGeom>
            <a:avLst/>
            <a:gdLst>
              <a:gd name="connsiteX0" fmla="*/ 0 w 1854200"/>
              <a:gd name="connsiteY0" fmla="*/ 0 h 5994401"/>
              <a:gd name="connsiteX1" fmla="*/ 1854200 w 1854200"/>
              <a:gd name="connsiteY1" fmla="*/ 0 h 5994401"/>
              <a:gd name="connsiteX2" fmla="*/ 1854200 w 1854200"/>
              <a:gd name="connsiteY2" fmla="*/ 5994401 h 5994401"/>
              <a:gd name="connsiteX3" fmla="*/ 0 w 1854200"/>
              <a:gd name="connsiteY3" fmla="*/ 5994401 h 5994401"/>
              <a:gd name="connsiteX4" fmla="*/ 0 w 1854200"/>
              <a:gd name="connsiteY4" fmla="*/ 0 h 5994401"/>
              <a:gd name="connsiteX0" fmla="*/ 0 w 4953000"/>
              <a:gd name="connsiteY0" fmla="*/ 12700 h 6007101"/>
              <a:gd name="connsiteX1" fmla="*/ 4953000 w 4953000"/>
              <a:gd name="connsiteY1" fmla="*/ 0 h 6007101"/>
              <a:gd name="connsiteX2" fmla="*/ 1854200 w 4953000"/>
              <a:gd name="connsiteY2" fmla="*/ 6007101 h 6007101"/>
              <a:gd name="connsiteX3" fmla="*/ 0 w 4953000"/>
              <a:gd name="connsiteY3" fmla="*/ 6007101 h 6007101"/>
              <a:gd name="connsiteX4" fmla="*/ 0 w 4953000"/>
              <a:gd name="connsiteY4" fmla="*/ 12700 h 6007101"/>
              <a:gd name="connsiteX0" fmla="*/ 2921000 w 4953000"/>
              <a:gd name="connsiteY0" fmla="*/ 12700 h 6007101"/>
              <a:gd name="connsiteX1" fmla="*/ 4953000 w 4953000"/>
              <a:gd name="connsiteY1" fmla="*/ 0 h 6007101"/>
              <a:gd name="connsiteX2" fmla="*/ 1854200 w 4953000"/>
              <a:gd name="connsiteY2" fmla="*/ 6007101 h 6007101"/>
              <a:gd name="connsiteX3" fmla="*/ 0 w 4953000"/>
              <a:gd name="connsiteY3" fmla="*/ 6007101 h 6007101"/>
              <a:gd name="connsiteX4" fmla="*/ 2921000 w 4953000"/>
              <a:gd name="connsiteY4" fmla="*/ 12700 h 6007101"/>
              <a:gd name="connsiteX0" fmla="*/ 2921000 w 4953000"/>
              <a:gd name="connsiteY0" fmla="*/ 12700 h 6007101"/>
              <a:gd name="connsiteX1" fmla="*/ 4953000 w 4953000"/>
              <a:gd name="connsiteY1" fmla="*/ 0 h 6007101"/>
              <a:gd name="connsiteX2" fmla="*/ 1968500 w 4953000"/>
              <a:gd name="connsiteY2" fmla="*/ 5994401 h 6007101"/>
              <a:gd name="connsiteX3" fmla="*/ 0 w 4953000"/>
              <a:gd name="connsiteY3" fmla="*/ 6007101 h 6007101"/>
              <a:gd name="connsiteX4" fmla="*/ 2921000 w 4953000"/>
              <a:gd name="connsiteY4" fmla="*/ 12700 h 6007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3000" h="6007101">
                <a:moveTo>
                  <a:pt x="2921000" y="12700"/>
                </a:moveTo>
                <a:lnTo>
                  <a:pt x="4953000" y="0"/>
                </a:lnTo>
                <a:lnTo>
                  <a:pt x="1968500" y="5994401"/>
                </a:lnTo>
                <a:lnTo>
                  <a:pt x="0" y="6007101"/>
                </a:lnTo>
                <a:lnTo>
                  <a:pt x="2921000" y="127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ED6BC3D2-2522-41DF-7A30-2E82600765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5" y="921703"/>
            <a:ext cx="4459468" cy="4278630"/>
          </a:xfrm>
          <a:custGeom>
            <a:avLst/>
            <a:gdLst>
              <a:gd name="connsiteX0" fmla="*/ 0 w 2905125"/>
              <a:gd name="connsiteY0" fmla="*/ 4278630 h 4278630"/>
              <a:gd name="connsiteX1" fmla="*/ 1053834 w 2905125"/>
              <a:gd name="connsiteY1" fmla="*/ 0 h 4278630"/>
              <a:gd name="connsiteX2" fmla="*/ 2905125 w 2905125"/>
              <a:gd name="connsiteY2" fmla="*/ 0 h 4278630"/>
              <a:gd name="connsiteX3" fmla="*/ 1851291 w 2905125"/>
              <a:gd name="connsiteY3" fmla="*/ 4278630 h 4278630"/>
              <a:gd name="connsiteX4" fmla="*/ 0 w 2905125"/>
              <a:gd name="connsiteY4" fmla="*/ 4278630 h 4278630"/>
              <a:gd name="connsiteX0" fmla="*/ 0 w 4065185"/>
              <a:gd name="connsiteY0" fmla="*/ 4278630 h 4278630"/>
              <a:gd name="connsiteX1" fmla="*/ 2213894 w 4065185"/>
              <a:gd name="connsiteY1" fmla="*/ 0 h 4278630"/>
              <a:gd name="connsiteX2" fmla="*/ 4065185 w 4065185"/>
              <a:gd name="connsiteY2" fmla="*/ 0 h 4278630"/>
              <a:gd name="connsiteX3" fmla="*/ 3011351 w 4065185"/>
              <a:gd name="connsiteY3" fmla="*/ 4278630 h 4278630"/>
              <a:gd name="connsiteX4" fmla="*/ 0 w 4065185"/>
              <a:gd name="connsiteY4" fmla="*/ 4278630 h 4278630"/>
              <a:gd name="connsiteX0" fmla="*/ 0 w 4065185"/>
              <a:gd name="connsiteY0" fmla="*/ 4278630 h 4278630"/>
              <a:gd name="connsiteX1" fmla="*/ 997490 w 4065185"/>
              <a:gd name="connsiteY1" fmla="*/ 0 h 4278630"/>
              <a:gd name="connsiteX2" fmla="*/ 4065185 w 4065185"/>
              <a:gd name="connsiteY2" fmla="*/ 0 h 4278630"/>
              <a:gd name="connsiteX3" fmla="*/ 3011351 w 4065185"/>
              <a:gd name="connsiteY3" fmla="*/ 4278630 h 4278630"/>
              <a:gd name="connsiteX4" fmla="*/ 0 w 4065185"/>
              <a:gd name="connsiteY4" fmla="*/ 4278630 h 4278630"/>
              <a:gd name="connsiteX0" fmla="*/ 0 w 4065185"/>
              <a:gd name="connsiteY0" fmla="*/ 4278630 h 4278630"/>
              <a:gd name="connsiteX1" fmla="*/ 997490 w 4065185"/>
              <a:gd name="connsiteY1" fmla="*/ 0 h 4278630"/>
              <a:gd name="connsiteX2" fmla="*/ 4065185 w 4065185"/>
              <a:gd name="connsiteY2" fmla="*/ 0 h 4278630"/>
              <a:gd name="connsiteX3" fmla="*/ 2432510 w 4065185"/>
              <a:gd name="connsiteY3" fmla="*/ 4270241 h 4278630"/>
              <a:gd name="connsiteX4" fmla="*/ 0 w 4065185"/>
              <a:gd name="connsiteY4" fmla="*/ 4278630 h 4278630"/>
              <a:gd name="connsiteX0" fmla="*/ 0 w 4442690"/>
              <a:gd name="connsiteY0" fmla="*/ 4278630 h 4278630"/>
              <a:gd name="connsiteX1" fmla="*/ 997490 w 4442690"/>
              <a:gd name="connsiteY1" fmla="*/ 0 h 4278630"/>
              <a:gd name="connsiteX2" fmla="*/ 4442690 w 4442690"/>
              <a:gd name="connsiteY2" fmla="*/ 16778 h 4278630"/>
              <a:gd name="connsiteX3" fmla="*/ 2432510 w 4442690"/>
              <a:gd name="connsiteY3" fmla="*/ 4270241 h 4278630"/>
              <a:gd name="connsiteX4" fmla="*/ 0 w 4442690"/>
              <a:gd name="connsiteY4" fmla="*/ 4278630 h 4278630"/>
              <a:gd name="connsiteX0" fmla="*/ 0 w 4442690"/>
              <a:gd name="connsiteY0" fmla="*/ 4278630 h 4278630"/>
              <a:gd name="connsiteX1" fmla="*/ 997490 w 4442690"/>
              <a:gd name="connsiteY1" fmla="*/ 0 h 4278630"/>
              <a:gd name="connsiteX2" fmla="*/ 4442690 w 4442690"/>
              <a:gd name="connsiteY2" fmla="*/ 16778 h 4278630"/>
              <a:gd name="connsiteX3" fmla="*/ 2432510 w 4442690"/>
              <a:gd name="connsiteY3" fmla="*/ 4270241 h 4278630"/>
              <a:gd name="connsiteX4" fmla="*/ 0 w 4442690"/>
              <a:gd name="connsiteY4" fmla="*/ 4278630 h 4278630"/>
              <a:gd name="connsiteX0" fmla="*/ 0 w 4375578"/>
              <a:gd name="connsiteY0" fmla="*/ 4278630 h 4278630"/>
              <a:gd name="connsiteX1" fmla="*/ 997490 w 4375578"/>
              <a:gd name="connsiteY1" fmla="*/ 0 h 4278630"/>
              <a:gd name="connsiteX2" fmla="*/ 4375578 w 4375578"/>
              <a:gd name="connsiteY2" fmla="*/ 8389 h 4278630"/>
              <a:gd name="connsiteX3" fmla="*/ 2432510 w 4375578"/>
              <a:gd name="connsiteY3" fmla="*/ 4270241 h 4278630"/>
              <a:gd name="connsiteX4" fmla="*/ 0 w 4375578"/>
              <a:gd name="connsiteY4" fmla="*/ 4278630 h 4278630"/>
              <a:gd name="connsiteX0" fmla="*/ 0 w 4459468"/>
              <a:gd name="connsiteY0" fmla="*/ 4278630 h 4278630"/>
              <a:gd name="connsiteX1" fmla="*/ 997490 w 4459468"/>
              <a:gd name="connsiteY1" fmla="*/ 0 h 4278630"/>
              <a:gd name="connsiteX2" fmla="*/ 4459468 w 4459468"/>
              <a:gd name="connsiteY2" fmla="*/ 0 h 4278630"/>
              <a:gd name="connsiteX3" fmla="*/ 2432510 w 4459468"/>
              <a:gd name="connsiteY3" fmla="*/ 4270241 h 4278630"/>
              <a:gd name="connsiteX4" fmla="*/ 0 w 4459468"/>
              <a:gd name="connsiteY4" fmla="*/ 4278630 h 4278630"/>
              <a:gd name="connsiteX0" fmla="*/ 0 w 4459468"/>
              <a:gd name="connsiteY0" fmla="*/ 4278630 h 4278630"/>
              <a:gd name="connsiteX1" fmla="*/ 2130004 w 4459468"/>
              <a:gd name="connsiteY1" fmla="*/ 0 h 4278630"/>
              <a:gd name="connsiteX2" fmla="*/ 4459468 w 4459468"/>
              <a:gd name="connsiteY2" fmla="*/ 0 h 4278630"/>
              <a:gd name="connsiteX3" fmla="*/ 2432510 w 4459468"/>
              <a:gd name="connsiteY3" fmla="*/ 4270241 h 4278630"/>
              <a:gd name="connsiteX4" fmla="*/ 0 w 4459468"/>
              <a:gd name="connsiteY4" fmla="*/ 4278630 h 4278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9468" h="4278630">
                <a:moveTo>
                  <a:pt x="0" y="4278630"/>
                </a:moveTo>
                <a:lnTo>
                  <a:pt x="2130004" y="0"/>
                </a:lnTo>
                <a:lnTo>
                  <a:pt x="4459468" y="0"/>
                </a:lnTo>
                <a:lnTo>
                  <a:pt x="2432510" y="4270241"/>
                </a:lnTo>
                <a:lnTo>
                  <a:pt x="0" y="4278630"/>
                </a:lnTo>
                <a:close/>
              </a:path>
            </a:pathLst>
          </a:custGeom>
        </p:spPr>
        <p:txBody>
          <a:bodyPr/>
          <a:lstStyle/>
          <a:p>
            <a:endParaRPr lang="en-MY"/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12B52E9B-EBD9-59E5-FD4A-F852C1B6F5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655" y="6401122"/>
            <a:ext cx="1067458" cy="3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89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ayout_0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7049-D09A-FC97-5AE3-7684D9970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161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0CA447-4B33-14A4-A8B3-A50941C7FA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180811-CF70-450A-27A7-6650EC921E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‹#›</a:t>
            </a:fld>
            <a:endParaRPr lang="en-MY"/>
          </a:p>
        </p:txBody>
      </p:sp>
      <p:sp>
        <p:nvSpPr>
          <p:cNvPr id="5" name="Diagonal Stripe 4">
            <a:extLst>
              <a:ext uri="{FF2B5EF4-FFF2-40B4-BE49-F238E27FC236}">
                <a16:creationId xmlns:a16="http://schemas.microsoft.com/office/drawing/2014/main" id="{8DC6A165-7707-B831-4D31-547D2097E0C0}"/>
              </a:ext>
            </a:extLst>
          </p:cNvPr>
          <p:cNvSpPr/>
          <p:nvPr userDrawn="1"/>
        </p:nvSpPr>
        <p:spPr>
          <a:xfrm>
            <a:off x="0" y="0"/>
            <a:ext cx="5606143" cy="6858000"/>
          </a:xfrm>
          <a:prstGeom prst="diagStripe">
            <a:avLst/>
          </a:prstGeom>
          <a:solidFill>
            <a:schemeClr val="bg1">
              <a:lumMod val="7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>
              <a:solidFill>
                <a:schemeClr val="tx1"/>
              </a:solidFill>
            </a:endParaRP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7C2E61BC-4260-06A6-E9F0-F6A586DC64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655" y="6401122"/>
            <a:ext cx="1067458" cy="3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50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03">
    <p:bg>
      <p:bgPr>
        <a:solidFill>
          <a:srgbClr val="C04C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88">
            <a:extLst>
              <a:ext uri="{FF2B5EF4-FFF2-40B4-BE49-F238E27FC236}">
                <a16:creationId xmlns:a16="http://schemas.microsoft.com/office/drawing/2014/main" id="{2EC006B8-36F2-B291-87A1-3D4528A9F2D9}"/>
              </a:ext>
            </a:extLst>
          </p:cNvPr>
          <p:cNvSpPr>
            <a:spLocks noEditPoints="1"/>
          </p:cNvSpPr>
          <p:nvPr userDrawn="1"/>
        </p:nvSpPr>
        <p:spPr bwMode="auto">
          <a:xfrm rot="13500000">
            <a:off x="2009576" y="3640922"/>
            <a:ext cx="12148525" cy="10716021"/>
          </a:xfrm>
          <a:custGeom>
            <a:avLst/>
            <a:gdLst>
              <a:gd name="T0" fmla="*/ 456 w 460"/>
              <a:gd name="T1" fmla="*/ 144 h 405"/>
              <a:gd name="T2" fmla="*/ 389 w 460"/>
              <a:gd name="T3" fmla="*/ 39 h 405"/>
              <a:gd name="T4" fmla="*/ 253 w 460"/>
              <a:gd name="T5" fmla="*/ 3 h 405"/>
              <a:gd name="T6" fmla="*/ 175 w 460"/>
              <a:gd name="T7" fmla="*/ 21 h 405"/>
              <a:gd name="T8" fmla="*/ 107 w 460"/>
              <a:gd name="T9" fmla="*/ 59 h 405"/>
              <a:gd name="T10" fmla="*/ 28 w 460"/>
              <a:gd name="T11" fmla="*/ 137 h 405"/>
              <a:gd name="T12" fmla="*/ 12 w 460"/>
              <a:gd name="T13" fmla="*/ 248 h 405"/>
              <a:gd name="T14" fmla="*/ 76 w 460"/>
              <a:gd name="T15" fmla="*/ 340 h 405"/>
              <a:gd name="T16" fmla="*/ 186 w 460"/>
              <a:gd name="T17" fmla="*/ 398 h 405"/>
              <a:gd name="T18" fmla="*/ 243 w 460"/>
              <a:gd name="T19" fmla="*/ 404 h 405"/>
              <a:gd name="T20" fmla="*/ 306 w 460"/>
              <a:gd name="T21" fmla="*/ 390 h 405"/>
              <a:gd name="T22" fmla="*/ 416 w 460"/>
              <a:gd name="T23" fmla="*/ 307 h 405"/>
              <a:gd name="T24" fmla="*/ 460 w 460"/>
              <a:gd name="T25" fmla="*/ 179 h 405"/>
              <a:gd name="T26" fmla="*/ 456 w 460"/>
              <a:gd name="T27" fmla="*/ 144 h 405"/>
              <a:gd name="T28" fmla="*/ 456 w 460"/>
              <a:gd name="T29" fmla="*/ 144 h 405"/>
              <a:gd name="T30" fmla="*/ 423 w 460"/>
              <a:gd name="T31" fmla="*/ 195 h 405"/>
              <a:gd name="T32" fmla="*/ 380 w 460"/>
              <a:gd name="T33" fmla="*/ 297 h 405"/>
              <a:gd name="T34" fmla="*/ 299 w 460"/>
              <a:gd name="T35" fmla="*/ 350 h 405"/>
              <a:gd name="T36" fmla="*/ 240 w 460"/>
              <a:gd name="T37" fmla="*/ 355 h 405"/>
              <a:gd name="T38" fmla="*/ 240 w 460"/>
              <a:gd name="T39" fmla="*/ 355 h 405"/>
              <a:gd name="T40" fmla="*/ 127 w 460"/>
              <a:gd name="T41" fmla="*/ 281 h 405"/>
              <a:gd name="T42" fmla="*/ 95 w 460"/>
              <a:gd name="T43" fmla="*/ 212 h 405"/>
              <a:gd name="T44" fmla="*/ 103 w 460"/>
              <a:gd name="T45" fmla="*/ 167 h 405"/>
              <a:gd name="T46" fmla="*/ 143 w 460"/>
              <a:gd name="T47" fmla="*/ 112 h 405"/>
              <a:gd name="T48" fmla="*/ 186 w 460"/>
              <a:gd name="T49" fmla="*/ 78 h 405"/>
              <a:gd name="T50" fmla="*/ 339 w 460"/>
              <a:gd name="T51" fmla="*/ 66 h 405"/>
              <a:gd name="T52" fmla="*/ 423 w 460"/>
              <a:gd name="T53" fmla="*/ 180 h 405"/>
              <a:gd name="T54" fmla="*/ 423 w 460"/>
              <a:gd name="T55" fmla="*/ 195 h 405"/>
              <a:gd name="T56" fmla="*/ 423 w 460"/>
              <a:gd name="T57" fmla="*/ 195 h 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60" h="405">
                <a:moveTo>
                  <a:pt x="456" y="144"/>
                </a:moveTo>
                <a:cubicBezTo>
                  <a:pt x="447" y="102"/>
                  <a:pt x="423" y="64"/>
                  <a:pt x="389" y="39"/>
                </a:cubicBezTo>
                <a:cubicBezTo>
                  <a:pt x="350" y="11"/>
                  <a:pt x="299" y="0"/>
                  <a:pt x="253" y="3"/>
                </a:cubicBezTo>
                <a:cubicBezTo>
                  <a:pt x="226" y="5"/>
                  <a:pt x="200" y="11"/>
                  <a:pt x="175" y="21"/>
                </a:cubicBezTo>
                <a:cubicBezTo>
                  <a:pt x="151" y="31"/>
                  <a:pt x="129" y="44"/>
                  <a:pt x="107" y="59"/>
                </a:cubicBezTo>
                <a:cubicBezTo>
                  <a:pt x="77" y="80"/>
                  <a:pt x="48" y="106"/>
                  <a:pt x="28" y="137"/>
                </a:cubicBezTo>
                <a:cubicBezTo>
                  <a:pt x="7" y="171"/>
                  <a:pt x="0" y="210"/>
                  <a:pt x="12" y="248"/>
                </a:cubicBezTo>
                <a:cubicBezTo>
                  <a:pt x="23" y="284"/>
                  <a:pt x="48" y="316"/>
                  <a:pt x="76" y="340"/>
                </a:cubicBezTo>
                <a:cubicBezTo>
                  <a:pt x="108" y="367"/>
                  <a:pt x="145" y="389"/>
                  <a:pt x="186" y="398"/>
                </a:cubicBezTo>
                <a:cubicBezTo>
                  <a:pt x="205" y="403"/>
                  <a:pt x="224" y="405"/>
                  <a:pt x="243" y="404"/>
                </a:cubicBezTo>
                <a:cubicBezTo>
                  <a:pt x="264" y="402"/>
                  <a:pt x="286" y="398"/>
                  <a:pt x="306" y="390"/>
                </a:cubicBezTo>
                <a:cubicBezTo>
                  <a:pt x="350" y="374"/>
                  <a:pt x="388" y="344"/>
                  <a:pt x="416" y="307"/>
                </a:cubicBezTo>
                <a:cubicBezTo>
                  <a:pt x="444" y="270"/>
                  <a:pt x="460" y="225"/>
                  <a:pt x="460" y="179"/>
                </a:cubicBezTo>
                <a:cubicBezTo>
                  <a:pt x="460" y="167"/>
                  <a:pt x="459" y="155"/>
                  <a:pt x="456" y="144"/>
                </a:cubicBezTo>
                <a:cubicBezTo>
                  <a:pt x="453" y="127"/>
                  <a:pt x="460" y="160"/>
                  <a:pt x="456" y="144"/>
                </a:cubicBezTo>
                <a:close/>
                <a:moveTo>
                  <a:pt x="423" y="195"/>
                </a:moveTo>
                <a:cubicBezTo>
                  <a:pt x="422" y="232"/>
                  <a:pt x="404" y="270"/>
                  <a:pt x="380" y="297"/>
                </a:cubicBezTo>
                <a:cubicBezTo>
                  <a:pt x="358" y="322"/>
                  <a:pt x="330" y="340"/>
                  <a:pt x="299" y="350"/>
                </a:cubicBezTo>
                <a:cubicBezTo>
                  <a:pt x="280" y="356"/>
                  <a:pt x="260" y="357"/>
                  <a:pt x="240" y="355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193" y="349"/>
                  <a:pt x="156" y="317"/>
                  <a:pt x="127" y="281"/>
                </a:cubicBezTo>
                <a:cubicBezTo>
                  <a:pt x="111" y="262"/>
                  <a:pt x="98" y="238"/>
                  <a:pt x="95" y="212"/>
                </a:cubicBezTo>
                <a:cubicBezTo>
                  <a:pt x="94" y="197"/>
                  <a:pt x="97" y="181"/>
                  <a:pt x="103" y="167"/>
                </a:cubicBezTo>
                <a:cubicBezTo>
                  <a:pt x="112" y="146"/>
                  <a:pt x="127" y="128"/>
                  <a:pt x="143" y="112"/>
                </a:cubicBezTo>
                <a:cubicBezTo>
                  <a:pt x="156" y="99"/>
                  <a:pt x="170" y="87"/>
                  <a:pt x="186" y="78"/>
                </a:cubicBezTo>
                <a:cubicBezTo>
                  <a:pt x="232" y="51"/>
                  <a:pt x="289" y="46"/>
                  <a:pt x="339" y="66"/>
                </a:cubicBezTo>
                <a:cubicBezTo>
                  <a:pt x="385" y="85"/>
                  <a:pt x="421" y="129"/>
                  <a:pt x="423" y="180"/>
                </a:cubicBezTo>
                <a:cubicBezTo>
                  <a:pt x="423" y="185"/>
                  <a:pt x="423" y="190"/>
                  <a:pt x="423" y="195"/>
                </a:cubicBezTo>
                <a:cubicBezTo>
                  <a:pt x="423" y="197"/>
                  <a:pt x="423" y="194"/>
                  <a:pt x="423" y="195"/>
                </a:cubicBezTo>
                <a:close/>
              </a:path>
            </a:pathLst>
          </a:custGeom>
          <a:solidFill>
            <a:schemeClr val="bg1">
              <a:alpha val="3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D376308-4430-17DE-55D8-C62E713A41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9F87F34-3A4F-BEE8-D6A3-75E86F6048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‹#›</a:t>
            </a:fld>
            <a:endParaRPr lang="en-MY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1995BA-762F-0E75-164E-C2DC8E53AF1E}"/>
              </a:ext>
            </a:extLst>
          </p:cNvPr>
          <p:cNvSpPr/>
          <p:nvPr userDrawn="1"/>
        </p:nvSpPr>
        <p:spPr>
          <a:xfrm>
            <a:off x="7293428" y="0"/>
            <a:ext cx="436517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31800" dist="508000" dir="7860000" algn="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8344EBC-0EE1-6D60-DD13-A025929EB2A2}"/>
              </a:ext>
            </a:extLst>
          </p:cNvPr>
          <p:cNvGrpSpPr/>
          <p:nvPr userDrawn="1"/>
        </p:nvGrpSpPr>
        <p:grpSpPr>
          <a:xfrm rot="10800000">
            <a:off x="9169016" y="6004017"/>
            <a:ext cx="613993" cy="75107"/>
            <a:chOff x="-1587" y="4763"/>
            <a:chExt cx="300037" cy="42862"/>
          </a:xfrm>
          <a:solidFill>
            <a:srgbClr val="C04C4C"/>
          </a:solidFill>
        </p:grpSpPr>
        <p:sp>
          <p:nvSpPr>
            <p:cNvPr id="20" name="Oval 13">
              <a:extLst>
                <a:ext uri="{FF2B5EF4-FFF2-40B4-BE49-F238E27FC236}">
                  <a16:creationId xmlns:a16="http://schemas.microsoft.com/office/drawing/2014/main" id="{BCD5BC98-703E-C5F4-6A62-09FCC6A36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87" y="4763"/>
              <a:ext cx="36512" cy="428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</a:endParaRPr>
            </a:p>
          </p:txBody>
        </p:sp>
        <p:sp>
          <p:nvSpPr>
            <p:cNvPr id="21" name="Oval 14">
              <a:extLst>
                <a:ext uri="{FF2B5EF4-FFF2-40B4-BE49-F238E27FC236}">
                  <a16:creationId xmlns:a16="http://schemas.microsoft.com/office/drawing/2014/main" id="{ECA11C4B-3AD6-EB59-443E-E2E20B42D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25" y="4763"/>
              <a:ext cx="36512" cy="428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</a:endParaRPr>
            </a:p>
          </p:txBody>
        </p:sp>
        <p:sp>
          <p:nvSpPr>
            <p:cNvPr id="22" name="Oval 15">
              <a:extLst>
                <a:ext uri="{FF2B5EF4-FFF2-40B4-BE49-F238E27FC236}">
                  <a16:creationId xmlns:a16="http://schemas.microsoft.com/office/drawing/2014/main" id="{080E09A2-A318-7937-F507-9F4F1573C3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450" y="4763"/>
              <a:ext cx="36512" cy="428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</a:endParaRPr>
            </a:p>
          </p:txBody>
        </p:sp>
        <p:sp>
          <p:nvSpPr>
            <p:cNvPr id="23" name="Oval 16">
              <a:extLst>
                <a:ext uri="{FF2B5EF4-FFF2-40B4-BE49-F238E27FC236}">
                  <a16:creationId xmlns:a16="http://schemas.microsoft.com/office/drawing/2014/main" id="{806198F1-CD00-115B-03EB-DA6337A9FA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938" y="4763"/>
              <a:ext cx="36512" cy="428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</a:endParaRPr>
            </a:p>
          </p:txBody>
        </p:sp>
      </p:grpSp>
      <p:sp>
        <p:nvSpPr>
          <p:cNvPr id="24" name="Title 23">
            <a:extLst>
              <a:ext uri="{FF2B5EF4-FFF2-40B4-BE49-F238E27FC236}">
                <a16:creationId xmlns:a16="http://schemas.microsoft.com/office/drawing/2014/main" id="{814EC3F6-24D4-D885-5046-3A3D68236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2" y="1388382"/>
            <a:ext cx="6672943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MY" dirty="0"/>
          </a:p>
        </p:txBody>
      </p:sp>
      <p:sp>
        <p:nvSpPr>
          <p:cNvPr id="12" name="Freeform 88">
            <a:extLst>
              <a:ext uri="{FF2B5EF4-FFF2-40B4-BE49-F238E27FC236}">
                <a16:creationId xmlns:a16="http://schemas.microsoft.com/office/drawing/2014/main" id="{FFE63D60-4033-0963-0257-340E61B3359D}"/>
              </a:ext>
            </a:extLst>
          </p:cNvPr>
          <p:cNvSpPr>
            <a:spLocks noEditPoints="1"/>
          </p:cNvSpPr>
          <p:nvPr userDrawn="1"/>
        </p:nvSpPr>
        <p:spPr bwMode="auto">
          <a:xfrm rot="16200000">
            <a:off x="5061976" y="2610139"/>
            <a:ext cx="12148525" cy="10716021"/>
          </a:xfrm>
          <a:custGeom>
            <a:avLst/>
            <a:gdLst>
              <a:gd name="T0" fmla="*/ 456 w 460"/>
              <a:gd name="T1" fmla="*/ 144 h 405"/>
              <a:gd name="T2" fmla="*/ 389 w 460"/>
              <a:gd name="T3" fmla="*/ 39 h 405"/>
              <a:gd name="T4" fmla="*/ 253 w 460"/>
              <a:gd name="T5" fmla="*/ 3 h 405"/>
              <a:gd name="T6" fmla="*/ 175 w 460"/>
              <a:gd name="T7" fmla="*/ 21 h 405"/>
              <a:gd name="T8" fmla="*/ 107 w 460"/>
              <a:gd name="T9" fmla="*/ 59 h 405"/>
              <a:gd name="T10" fmla="*/ 28 w 460"/>
              <a:gd name="T11" fmla="*/ 137 h 405"/>
              <a:gd name="T12" fmla="*/ 12 w 460"/>
              <a:gd name="T13" fmla="*/ 248 h 405"/>
              <a:gd name="T14" fmla="*/ 76 w 460"/>
              <a:gd name="T15" fmla="*/ 340 h 405"/>
              <a:gd name="T16" fmla="*/ 186 w 460"/>
              <a:gd name="T17" fmla="*/ 398 h 405"/>
              <a:gd name="T18" fmla="*/ 243 w 460"/>
              <a:gd name="T19" fmla="*/ 404 h 405"/>
              <a:gd name="T20" fmla="*/ 306 w 460"/>
              <a:gd name="T21" fmla="*/ 390 h 405"/>
              <a:gd name="T22" fmla="*/ 416 w 460"/>
              <a:gd name="T23" fmla="*/ 307 h 405"/>
              <a:gd name="T24" fmla="*/ 460 w 460"/>
              <a:gd name="T25" fmla="*/ 179 h 405"/>
              <a:gd name="T26" fmla="*/ 456 w 460"/>
              <a:gd name="T27" fmla="*/ 144 h 405"/>
              <a:gd name="T28" fmla="*/ 456 w 460"/>
              <a:gd name="T29" fmla="*/ 144 h 405"/>
              <a:gd name="T30" fmla="*/ 423 w 460"/>
              <a:gd name="T31" fmla="*/ 195 h 405"/>
              <a:gd name="T32" fmla="*/ 380 w 460"/>
              <a:gd name="T33" fmla="*/ 297 h 405"/>
              <a:gd name="T34" fmla="*/ 299 w 460"/>
              <a:gd name="T35" fmla="*/ 350 h 405"/>
              <a:gd name="T36" fmla="*/ 240 w 460"/>
              <a:gd name="T37" fmla="*/ 355 h 405"/>
              <a:gd name="T38" fmla="*/ 240 w 460"/>
              <a:gd name="T39" fmla="*/ 355 h 405"/>
              <a:gd name="T40" fmla="*/ 127 w 460"/>
              <a:gd name="T41" fmla="*/ 281 h 405"/>
              <a:gd name="T42" fmla="*/ 95 w 460"/>
              <a:gd name="T43" fmla="*/ 212 h 405"/>
              <a:gd name="T44" fmla="*/ 103 w 460"/>
              <a:gd name="T45" fmla="*/ 167 h 405"/>
              <a:gd name="T46" fmla="*/ 143 w 460"/>
              <a:gd name="T47" fmla="*/ 112 h 405"/>
              <a:gd name="T48" fmla="*/ 186 w 460"/>
              <a:gd name="T49" fmla="*/ 78 h 405"/>
              <a:gd name="T50" fmla="*/ 339 w 460"/>
              <a:gd name="T51" fmla="*/ 66 h 405"/>
              <a:gd name="T52" fmla="*/ 423 w 460"/>
              <a:gd name="T53" fmla="*/ 180 h 405"/>
              <a:gd name="T54" fmla="*/ 423 w 460"/>
              <a:gd name="T55" fmla="*/ 195 h 405"/>
              <a:gd name="T56" fmla="*/ 423 w 460"/>
              <a:gd name="T57" fmla="*/ 195 h 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60" h="405">
                <a:moveTo>
                  <a:pt x="456" y="144"/>
                </a:moveTo>
                <a:cubicBezTo>
                  <a:pt x="447" y="102"/>
                  <a:pt x="423" y="64"/>
                  <a:pt x="389" y="39"/>
                </a:cubicBezTo>
                <a:cubicBezTo>
                  <a:pt x="350" y="11"/>
                  <a:pt x="299" y="0"/>
                  <a:pt x="253" y="3"/>
                </a:cubicBezTo>
                <a:cubicBezTo>
                  <a:pt x="226" y="5"/>
                  <a:pt x="200" y="11"/>
                  <a:pt x="175" y="21"/>
                </a:cubicBezTo>
                <a:cubicBezTo>
                  <a:pt x="151" y="31"/>
                  <a:pt x="129" y="44"/>
                  <a:pt x="107" y="59"/>
                </a:cubicBezTo>
                <a:cubicBezTo>
                  <a:pt x="77" y="80"/>
                  <a:pt x="48" y="106"/>
                  <a:pt x="28" y="137"/>
                </a:cubicBezTo>
                <a:cubicBezTo>
                  <a:pt x="7" y="171"/>
                  <a:pt x="0" y="210"/>
                  <a:pt x="12" y="248"/>
                </a:cubicBezTo>
                <a:cubicBezTo>
                  <a:pt x="23" y="284"/>
                  <a:pt x="48" y="316"/>
                  <a:pt x="76" y="340"/>
                </a:cubicBezTo>
                <a:cubicBezTo>
                  <a:pt x="108" y="367"/>
                  <a:pt x="145" y="389"/>
                  <a:pt x="186" y="398"/>
                </a:cubicBezTo>
                <a:cubicBezTo>
                  <a:pt x="205" y="403"/>
                  <a:pt x="224" y="405"/>
                  <a:pt x="243" y="404"/>
                </a:cubicBezTo>
                <a:cubicBezTo>
                  <a:pt x="264" y="402"/>
                  <a:pt x="286" y="398"/>
                  <a:pt x="306" y="390"/>
                </a:cubicBezTo>
                <a:cubicBezTo>
                  <a:pt x="350" y="374"/>
                  <a:pt x="388" y="344"/>
                  <a:pt x="416" y="307"/>
                </a:cubicBezTo>
                <a:cubicBezTo>
                  <a:pt x="444" y="270"/>
                  <a:pt x="460" y="225"/>
                  <a:pt x="460" y="179"/>
                </a:cubicBezTo>
                <a:cubicBezTo>
                  <a:pt x="460" y="167"/>
                  <a:pt x="459" y="155"/>
                  <a:pt x="456" y="144"/>
                </a:cubicBezTo>
                <a:cubicBezTo>
                  <a:pt x="453" y="127"/>
                  <a:pt x="460" y="160"/>
                  <a:pt x="456" y="144"/>
                </a:cubicBezTo>
                <a:close/>
                <a:moveTo>
                  <a:pt x="423" y="195"/>
                </a:moveTo>
                <a:cubicBezTo>
                  <a:pt x="422" y="232"/>
                  <a:pt x="404" y="270"/>
                  <a:pt x="380" y="297"/>
                </a:cubicBezTo>
                <a:cubicBezTo>
                  <a:pt x="358" y="322"/>
                  <a:pt x="330" y="340"/>
                  <a:pt x="299" y="350"/>
                </a:cubicBezTo>
                <a:cubicBezTo>
                  <a:pt x="280" y="356"/>
                  <a:pt x="260" y="357"/>
                  <a:pt x="240" y="355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193" y="349"/>
                  <a:pt x="156" y="317"/>
                  <a:pt x="127" y="281"/>
                </a:cubicBezTo>
                <a:cubicBezTo>
                  <a:pt x="111" y="262"/>
                  <a:pt x="98" y="238"/>
                  <a:pt x="95" y="212"/>
                </a:cubicBezTo>
                <a:cubicBezTo>
                  <a:pt x="94" y="197"/>
                  <a:pt x="97" y="181"/>
                  <a:pt x="103" y="167"/>
                </a:cubicBezTo>
                <a:cubicBezTo>
                  <a:pt x="112" y="146"/>
                  <a:pt x="127" y="128"/>
                  <a:pt x="143" y="112"/>
                </a:cubicBezTo>
                <a:cubicBezTo>
                  <a:pt x="156" y="99"/>
                  <a:pt x="170" y="87"/>
                  <a:pt x="186" y="78"/>
                </a:cubicBezTo>
                <a:cubicBezTo>
                  <a:pt x="232" y="51"/>
                  <a:pt x="289" y="46"/>
                  <a:pt x="339" y="66"/>
                </a:cubicBezTo>
                <a:cubicBezTo>
                  <a:pt x="385" y="85"/>
                  <a:pt x="421" y="129"/>
                  <a:pt x="423" y="180"/>
                </a:cubicBezTo>
                <a:cubicBezTo>
                  <a:pt x="423" y="185"/>
                  <a:pt x="423" y="190"/>
                  <a:pt x="423" y="195"/>
                </a:cubicBezTo>
                <a:cubicBezTo>
                  <a:pt x="423" y="197"/>
                  <a:pt x="423" y="194"/>
                  <a:pt x="423" y="195"/>
                </a:cubicBezTo>
                <a:close/>
              </a:path>
            </a:pathLst>
          </a:custGeom>
          <a:solidFill>
            <a:schemeClr val="bg1">
              <a:alpha val="3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339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C5600A4-3E4E-EC47-12EA-B6310B747A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-5939" y="3718377"/>
            <a:ext cx="12192000" cy="313962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ABC459D-A688-50A7-E022-E57A39DF24C8}"/>
              </a:ext>
            </a:extLst>
          </p:cNvPr>
          <p:cNvSpPr/>
          <p:nvPr userDrawn="1"/>
        </p:nvSpPr>
        <p:spPr>
          <a:xfrm>
            <a:off x="729342" y="0"/>
            <a:ext cx="4285887" cy="6237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solidFill>
                <a:schemeClr val="bg1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42AE79-79E4-0073-0455-4CDA30AD8F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54D628-8D81-1CDE-6D27-24AB85F650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‹#›</a:t>
            </a:fld>
            <a:endParaRPr lang="en-MY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C2342FF-69D1-829A-9394-7FDD7C8DC0D8}"/>
              </a:ext>
            </a:extLst>
          </p:cNvPr>
          <p:cNvGrpSpPr/>
          <p:nvPr userDrawn="1"/>
        </p:nvGrpSpPr>
        <p:grpSpPr>
          <a:xfrm>
            <a:off x="2561933" y="419857"/>
            <a:ext cx="613993" cy="75107"/>
            <a:chOff x="-1587" y="4763"/>
            <a:chExt cx="300037" cy="42862"/>
          </a:xfrm>
          <a:solidFill>
            <a:srgbClr val="C04C4C"/>
          </a:solidFill>
        </p:grpSpPr>
        <p:sp>
          <p:nvSpPr>
            <p:cNvPr id="12" name="Oval 13">
              <a:extLst>
                <a:ext uri="{FF2B5EF4-FFF2-40B4-BE49-F238E27FC236}">
                  <a16:creationId xmlns:a16="http://schemas.microsoft.com/office/drawing/2014/main" id="{23262089-B548-7EB2-7E11-8E96F2D4E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87" y="4763"/>
              <a:ext cx="36512" cy="428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</a:endParaRPr>
            </a:p>
          </p:txBody>
        </p:sp>
        <p:sp>
          <p:nvSpPr>
            <p:cNvPr id="13" name="Oval 14">
              <a:extLst>
                <a:ext uri="{FF2B5EF4-FFF2-40B4-BE49-F238E27FC236}">
                  <a16:creationId xmlns:a16="http://schemas.microsoft.com/office/drawing/2014/main" id="{E939BD00-47B2-AF84-6481-FC6D266B93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25" y="4763"/>
              <a:ext cx="36512" cy="428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</a:endParaRPr>
            </a:p>
          </p:txBody>
        </p:sp>
        <p:sp>
          <p:nvSpPr>
            <p:cNvPr id="14" name="Oval 15">
              <a:extLst>
                <a:ext uri="{FF2B5EF4-FFF2-40B4-BE49-F238E27FC236}">
                  <a16:creationId xmlns:a16="http://schemas.microsoft.com/office/drawing/2014/main" id="{3247BFCB-8D78-A506-7B1C-F4FFA425C8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450" y="4763"/>
              <a:ext cx="36512" cy="428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</a:endParaRPr>
            </a:p>
          </p:txBody>
        </p:sp>
        <p:sp>
          <p:nvSpPr>
            <p:cNvPr id="15" name="Oval 16">
              <a:extLst>
                <a:ext uri="{FF2B5EF4-FFF2-40B4-BE49-F238E27FC236}">
                  <a16:creationId xmlns:a16="http://schemas.microsoft.com/office/drawing/2014/main" id="{B4410486-EA59-BC01-71A7-DDAC2A1EA4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938" y="4763"/>
              <a:ext cx="36512" cy="428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latin typeface="+mn-lt"/>
              </a:endParaRPr>
            </a:p>
          </p:txBody>
        </p:sp>
      </p:grpSp>
      <p:sp>
        <p:nvSpPr>
          <p:cNvPr id="18" name="Title 17">
            <a:extLst>
              <a:ext uri="{FF2B5EF4-FFF2-40B4-BE49-F238E27FC236}">
                <a16:creationId xmlns:a16="http://schemas.microsoft.com/office/drawing/2014/main" id="{B3FE10FD-D9C0-C344-A74A-C6F10F75D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76" y="2103437"/>
            <a:ext cx="3815716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03164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_05">
    <p:bg>
      <p:bgPr>
        <a:solidFill>
          <a:srgbClr val="C04C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6">
            <a:extLst>
              <a:ext uri="{FF2B5EF4-FFF2-40B4-BE49-F238E27FC236}">
                <a16:creationId xmlns:a16="http://schemas.microsoft.com/office/drawing/2014/main" id="{955C00B2-487B-35F9-EFC4-6711B63378F0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11064240" y="0"/>
            <a:ext cx="1127760" cy="1447800"/>
          </a:xfrm>
          <a:custGeom>
            <a:avLst/>
            <a:gdLst>
              <a:gd name="T0" fmla="*/ 1 w 343"/>
              <a:gd name="T1" fmla="*/ 0 h 344"/>
              <a:gd name="T2" fmla="*/ 343 w 343"/>
              <a:gd name="T3" fmla="*/ 343 h 344"/>
              <a:gd name="T4" fmla="*/ 43 w 343"/>
              <a:gd name="T5" fmla="*/ 344 h 344"/>
              <a:gd name="T6" fmla="*/ 0 w 343"/>
              <a:gd name="T7" fmla="*/ 301 h 344"/>
              <a:gd name="T8" fmla="*/ 1 w 343"/>
              <a:gd name="T9" fmla="*/ 0 h 344"/>
              <a:gd name="connsiteX0" fmla="*/ 30 w 10001"/>
              <a:gd name="connsiteY0" fmla="*/ 0 h 10000"/>
              <a:gd name="connsiteX1" fmla="*/ 10001 w 10001"/>
              <a:gd name="connsiteY1" fmla="*/ 9971 h 10000"/>
              <a:gd name="connsiteX2" fmla="*/ 1255 w 10001"/>
              <a:gd name="connsiteY2" fmla="*/ 10000 h 10000"/>
              <a:gd name="connsiteX3" fmla="*/ 1 w 10001"/>
              <a:gd name="connsiteY3" fmla="*/ 8750 h 10000"/>
              <a:gd name="connsiteX4" fmla="*/ 30 w 10001"/>
              <a:gd name="connsiteY4" fmla="*/ 0 h 10000"/>
              <a:gd name="connsiteX0" fmla="*/ 30 w 10001"/>
              <a:gd name="connsiteY0" fmla="*/ 0 h 10000"/>
              <a:gd name="connsiteX1" fmla="*/ 10001 w 10001"/>
              <a:gd name="connsiteY1" fmla="*/ 9971 h 10000"/>
              <a:gd name="connsiteX2" fmla="*/ 1255 w 10001"/>
              <a:gd name="connsiteY2" fmla="*/ 10000 h 10000"/>
              <a:gd name="connsiteX3" fmla="*/ 1 w 10001"/>
              <a:gd name="connsiteY3" fmla="*/ 8750 h 10000"/>
              <a:gd name="connsiteX4" fmla="*/ 30 w 10001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1" h="10000">
                <a:moveTo>
                  <a:pt x="30" y="0"/>
                </a:moveTo>
                <a:lnTo>
                  <a:pt x="10001" y="9971"/>
                </a:lnTo>
                <a:lnTo>
                  <a:pt x="1255" y="10000"/>
                </a:lnTo>
                <a:cubicBezTo>
                  <a:pt x="-92" y="10000"/>
                  <a:pt x="1" y="9419"/>
                  <a:pt x="1" y="8750"/>
                </a:cubicBezTo>
                <a:cubicBezTo>
                  <a:pt x="11" y="5833"/>
                  <a:pt x="20" y="2917"/>
                  <a:pt x="30" y="0"/>
                </a:cubicBezTo>
                <a:close/>
              </a:path>
            </a:pathLst>
          </a:custGeom>
          <a:solidFill>
            <a:srgbClr val="C04C4C"/>
          </a:solidFill>
          <a:ln>
            <a:noFill/>
          </a:ln>
          <a:effectLst>
            <a:innerShdw blurRad="901700" dist="50800" dir="18900000">
              <a:prstClr val="black">
                <a:alpha val="3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1A13B1-4FE2-47EF-C699-2F5D32C46C7B}"/>
              </a:ext>
            </a:extLst>
          </p:cNvPr>
          <p:cNvSpPr/>
          <p:nvPr userDrawn="1"/>
        </p:nvSpPr>
        <p:spPr>
          <a:xfrm>
            <a:off x="0" y="0"/>
            <a:ext cx="5148943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  <a:effectLst>
            <a:outerShdw blurRad="457200" dist="215900" sx="96000" sy="96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B5F1C4-1CE7-DD7E-48D5-4216747D32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223489-9DE8-D078-A240-0B0232406F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‹#›</a:t>
            </a:fld>
            <a:endParaRPr lang="en-MY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5B65FFBD-94D0-7BC8-3B24-CAF4FC2B7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42" y="1286581"/>
            <a:ext cx="4169229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MY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062D7562-98EB-7777-7293-CA6B3C3C6E2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52114" y="733425"/>
            <a:ext cx="2939143" cy="2363380"/>
          </a:xfrm>
        </p:spPr>
        <p:txBody>
          <a:bodyPr/>
          <a:lstStyle/>
          <a:p>
            <a:endParaRPr lang="en-MY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B3311D2B-C82E-1CAD-A451-9734F58E57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95258" y="733425"/>
            <a:ext cx="2939143" cy="2363380"/>
          </a:xfrm>
        </p:spPr>
        <p:txBody>
          <a:bodyPr/>
          <a:lstStyle/>
          <a:p>
            <a:endParaRPr lang="en-MY"/>
          </a:p>
        </p:txBody>
      </p:sp>
      <p:sp>
        <p:nvSpPr>
          <p:cNvPr id="27" name="Picture Placeholder 22">
            <a:extLst>
              <a:ext uri="{FF2B5EF4-FFF2-40B4-BE49-F238E27FC236}">
                <a16:creationId xmlns:a16="http://schemas.microsoft.com/office/drawing/2014/main" id="{74429CBD-241C-5A28-0B76-94FBEBD0C02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52114" y="3244668"/>
            <a:ext cx="2939143" cy="2363380"/>
          </a:xfrm>
        </p:spPr>
        <p:txBody>
          <a:bodyPr/>
          <a:lstStyle/>
          <a:p>
            <a:endParaRPr lang="en-MY"/>
          </a:p>
        </p:txBody>
      </p:sp>
      <p:sp>
        <p:nvSpPr>
          <p:cNvPr id="28" name="Picture Placeholder 22">
            <a:extLst>
              <a:ext uri="{FF2B5EF4-FFF2-40B4-BE49-F238E27FC236}">
                <a16:creationId xmlns:a16="http://schemas.microsoft.com/office/drawing/2014/main" id="{CFCC5C12-97DC-F983-E825-5420E2382DF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95258" y="3244668"/>
            <a:ext cx="2939143" cy="2363380"/>
          </a:xfrm>
        </p:spPr>
        <p:txBody>
          <a:bodyPr/>
          <a:lstStyle/>
          <a:p>
            <a:endParaRPr lang="en-MY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3AA3835C-FADD-1650-B8D8-CE293B5F5B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0580" y="6338033"/>
            <a:ext cx="1069391" cy="3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31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layou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8B2AE6E-5012-F925-B9E0-2C9A3DBC0A6A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CB95AD-15CE-F7B7-4048-D4BC4039F1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-5939" y="3718377"/>
            <a:ext cx="12192000" cy="3139623"/>
          </a:xfrm>
          <a:prstGeom prst="rect">
            <a:avLst/>
          </a:prstGeom>
        </p:spPr>
      </p:pic>
      <p:sp>
        <p:nvSpPr>
          <p:cNvPr id="5" name="Diagonal Stripe 4">
            <a:extLst>
              <a:ext uri="{FF2B5EF4-FFF2-40B4-BE49-F238E27FC236}">
                <a16:creationId xmlns:a16="http://schemas.microsoft.com/office/drawing/2014/main" id="{2C42E429-2984-FD06-B980-5826B41BC123}"/>
              </a:ext>
            </a:extLst>
          </p:cNvPr>
          <p:cNvSpPr/>
          <p:nvPr userDrawn="1"/>
        </p:nvSpPr>
        <p:spPr>
          <a:xfrm>
            <a:off x="0" y="0"/>
            <a:ext cx="5606143" cy="6858000"/>
          </a:xfrm>
          <a:prstGeom prst="diagStripe">
            <a:avLst/>
          </a:prstGeom>
          <a:solidFill>
            <a:schemeClr val="bg1">
              <a:lumMod val="75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68261F-6835-9486-4798-B9A07195D78C}"/>
              </a:ext>
            </a:extLst>
          </p:cNvPr>
          <p:cNvSpPr/>
          <p:nvPr userDrawn="1"/>
        </p:nvSpPr>
        <p:spPr>
          <a:xfrm rot="10800000">
            <a:off x="209321" y="0"/>
            <a:ext cx="99164" cy="3058510"/>
          </a:xfrm>
          <a:prstGeom prst="rect">
            <a:avLst/>
          </a:prstGeom>
          <a:solidFill>
            <a:srgbClr val="C0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47E563-BFAE-519A-4A8B-22300B086917}"/>
              </a:ext>
            </a:extLst>
          </p:cNvPr>
          <p:cNvSpPr/>
          <p:nvPr userDrawn="1"/>
        </p:nvSpPr>
        <p:spPr>
          <a:xfrm rot="10800000">
            <a:off x="209518" y="3139623"/>
            <a:ext cx="99164" cy="433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FDF2C4-A780-511B-093B-368D5530493C}"/>
              </a:ext>
            </a:extLst>
          </p:cNvPr>
          <p:cNvSpPr/>
          <p:nvPr userDrawn="1"/>
        </p:nvSpPr>
        <p:spPr>
          <a:xfrm rot="10800000">
            <a:off x="209321" y="3654629"/>
            <a:ext cx="99164" cy="4338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1E7417D1-014A-5984-58A6-AA6486BF75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0580" y="6338033"/>
            <a:ext cx="1069391" cy="3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88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_layou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6A5AEAA-D9F4-2E35-437C-BA8524DF94F6}"/>
              </a:ext>
            </a:extLst>
          </p:cNvPr>
          <p:cNvSpPr/>
          <p:nvPr userDrawn="1"/>
        </p:nvSpPr>
        <p:spPr>
          <a:xfrm flipH="1">
            <a:off x="11899557" y="0"/>
            <a:ext cx="61784" cy="6277232"/>
          </a:xfrm>
          <a:prstGeom prst="rect">
            <a:avLst/>
          </a:prstGeom>
          <a:solidFill>
            <a:srgbClr val="C04C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CB95AD-15CE-F7B7-4048-D4BC4039F1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-5939" y="3718377"/>
            <a:ext cx="12192000" cy="3139623"/>
          </a:xfrm>
          <a:prstGeom prst="rect">
            <a:avLst/>
          </a:prstGeom>
        </p:spPr>
      </p:pic>
      <p:sp>
        <p:nvSpPr>
          <p:cNvPr id="5" name="Diagonal Stripe 4">
            <a:extLst>
              <a:ext uri="{FF2B5EF4-FFF2-40B4-BE49-F238E27FC236}">
                <a16:creationId xmlns:a16="http://schemas.microsoft.com/office/drawing/2014/main" id="{2C42E429-2984-FD06-B980-5826B41BC123}"/>
              </a:ext>
            </a:extLst>
          </p:cNvPr>
          <p:cNvSpPr/>
          <p:nvPr userDrawn="1"/>
        </p:nvSpPr>
        <p:spPr>
          <a:xfrm>
            <a:off x="0" y="0"/>
            <a:ext cx="5606143" cy="6858000"/>
          </a:xfrm>
          <a:prstGeom prst="diagStripe">
            <a:avLst/>
          </a:prstGeom>
          <a:solidFill>
            <a:schemeClr val="bg1">
              <a:lumMod val="7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dirty="0">
              <a:solidFill>
                <a:schemeClr val="tx1"/>
              </a:solidFill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B1924BF6-BCDA-9AF9-A625-9294B79A5C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7655" y="6401122"/>
            <a:ext cx="1067458" cy="36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459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A71898-202E-A9B0-5802-EB291E6E6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M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086769-6690-B393-F5E4-DCECFF419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C639E-4B25-1826-B194-296A678A91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6887" y="644403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6E48471-839B-1190-2A8F-CDE90D81E453}"/>
              </a:ext>
            </a:extLst>
          </p:cNvPr>
          <p:cNvSpPr/>
          <p:nvPr userDrawn="1"/>
        </p:nvSpPr>
        <p:spPr>
          <a:xfrm>
            <a:off x="5553075" y="6413500"/>
            <a:ext cx="1085850" cy="444500"/>
          </a:xfrm>
          <a:custGeom>
            <a:avLst/>
            <a:gdLst>
              <a:gd name="connsiteX0" fmla="*/ 550981 w 2344943"/>
              <a:gd name="connsiteY0" fmla="*/ 0 h 407428"/>
              <a:gd name="connsiteX1" fmla="*/ 940996 w 2344943"/>
              <a:gd name="connsiteY1" fmla="*/ 0 h 407428"/>
              <a:gd name="connsiteX2" fmla="*/ 1403945 w 2344943"/>
              <a:gd name="connsiteY2" fmla="*/ 0 h 407428"/>
              <a:gd name="connsiteX3" fmla="*/ 1793961 w 2344943"/>
              <a:gd name="connsiteY3" fmla="*/ 0 h 407428"/>
              <a:gd name="connsiteX4" fmla="*/ 2288061 w 2344943"/>
              <a:gd name="connsiteY4" fmla="*/ 355358 h 407428"/>
              <a:gd name="connsiteX5" fmla="*/ 2344943 w 2344943"/>
              <a:gd name="connsiteY5" fmla="*/ 407428 h 407428"/>
              <a:gd name="connsiteX6" fmla="*/ 0 w 2344943"/>
              <a:gd name="connsiteY6" fmla="*/ 407428 h 407428"/>
              <a:gd name="connsiteX7" fmla="*/ 56882 w 2344943"/>
              <a:gd name="connsiteY7" fmla="*/ 355358 h 407428"/>
              <a:gd name="connsiteX8" fmla="*/ 550981 w 2344943"/>
              <a:gd name="connsiteY8" fmla="*/ 0 h 40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4943" h="407428">
                <a:moveTo>
                  <a:pt x="550981" y="0"/>
                </a:moveTo>
                <a:lnTo>
                  <a:pt x="940996" y="0"/>
                </a:lnTo>
                <a:lnTo>
                  <a:pt x="1403945" y="0"/>
                </a:lnTo>
                <a:lnTo>
                  <a:pt x="1793961" y="0"/>
                </a:lnTo>
                <a:cubicBezTo>
                  <a:pt x="2111814" y="387"/>
                  <a:pt x="2144200" y="198956"/>
                  <a:pt x="2288061" y="355358"/>
                </a:cubicBezTo>
                <a:lnTo>
                  <a:pt x="2344943" y="407428"/>
                </a:lnTo>
                <a:lnTo>
                  <a:pt x="0" y="407428"/>
                </a:lnTo>
                <a:lnTo>
                  <a:pt x="56882" y="355358"/>
                </a:lnTo>
                <a:cubicBezTo>
                  <a:pt x="200743" y="198956"/>
                  <a:pt x="233129" y="387"/>
                  <a:pt x="5509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71315-3089-4F92-F4F2-BBC69C1FAA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18816" y="643302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737D3DD-0AB3-4F16-99FA-6262B2B4036D}" type="slidenum">
              <a:rPr lang="en-MY" smtClean="0"/>
              <a:pPr/>
              <a:t>‹#›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158109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7" r:id="rId2"/>
    <p:sldLayoutId id="2147483649" r:id="rId3"/>
    <p:sldLayoutId id="2147483654" r:id="rId4"/>
    <p:sldLayoutId id="2147483650" r:id="rId5"/>
    <p:sldLayoutId id="2147483651" r:id="rId6"/>
    <p:sldLayoutId id="2147483652" r:id="rId7"/>
    <p:sldLayoutId id="2147483659" r:id="rId8"/>
    <p:sldLayoutId id="2147483665" r:id="rId9"/>
    <p:sldLayoutId id="2147483666" r:id="rId10"/>
    <p:sldLayoutId id="2147483653" r:id="rId11"/>
    <p:sldLayoutId id="2147483655" r:id="rId12"/>
    <p:sldLayoutId id="2147483663" r:id="rId13"/>
    <p:sldLayoutId id="2147483660" r:id="rId14"/>
    <p:sldLayoutId id="2147483656" r:id="rId15"/>
    <p:sldLayoutId id="2147483657" r:id="rId16"/>
    <p:sldLayoutId id="2147483658" r:id="rId17"/>
    <p:sldLayoutId id="2147483661" r:id="rId18"/>
    <p:sldLayoutId id="2147483664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7D3DD-0AB3-4F16-99FA-6262B2B4036D}" type="slidenum">
              <a:rPr lang="en-MY" smtClean="0"/>
              <a:pPr/>
              <a:t>‹#›</a:t>
            </a:fld>
            <a:endParaRPr lang="en-MY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53D3D9D-D63D-EE10-A3EF-831740339255}"/>
              </a:ext>
            </a:extLst>
          </p:cNvPr>
          <p:cNvSpPr/>
          <p:nvPr userDrawn="1"/>
        </p:nvSpPr>
        <p:spPr>
          <a:xfrm>
            <a:off x="5553075" y="6413500"/>
            <a:ext cx="1085850" cy="444500"/>
          </a:xfrm>
          <a:custGeom>
            <a:avLst/>
            <a:gdLst>
              <a:gd name="connsiteX0" fmla="*/ 550981 w 2344943"/>
              <a:gd name="connsiteY0" fmla="*/ 0 h 407428"/>
              <a:gd name="connsiteX1" fmla="*/ 940996 w 2344943"/>
              <a:gd name="connsiteY1" fmla="*/ 0 h 407428"/>
              <a:gd name="connsiteX2" fmla="*/ 1403945 w 2344943"/>
              <a:gd name="connsiteY2" fmla="*/ 0 h 407428"/>
              <a:gd name="connsiteX3" fmla="*/ 1793961 w 2344943"/>
              <a:gd name="connsiteY3" fmla="*/ 0 h 407428"/>
              <a:gd name="connsiteX4" fmla="*/ 2288061 w 2344943"/>
              <a:gd name="connsiteY4" fmla="*/ 355358 h 407428"/>
              <a:gd name="connsiteX5" fmla="*/ 2344943 w 2344943"/>
              <a:gd name="connsiteY5" fmla="*/ 407428 h 407428"/>
              <a:gd name="connsiteX6" fmla="*/ 0 w 2344943"/>
              <a:gd name="connsiteY6" fmla="*/ 407428 h 407428"/>
              <a:gd name="connsiteX7" fmla="*/ 56882 w 2344943"/>
              <a:gd name="connsiteY7" fmla="*/ 355358 h 407428"/>
              <a:gd name="connsiteX8" fmla="*/ 550981 w 2344943"/>
              <a:gd name="connsiteY8" fmla="*/ 0 h 40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44943" h="407428">
                <a:moveTo>
                  <a:pt x="550981" y="0"/>
                </a:moveTo>
                <a:lnTo>
                  <a:pt x="940996" y="0"/>
                </a:lnTo>
                <a:lnTo>
                  <a:pt x="1403945" y="0"/>
                </a:lnTo>
                <a:lnTo>
                  <a:pt x="1793961" y="0"/>
                </a:lnTo>
                <a:cubicBezTo>
                  <a:pt x="2111814" y="387"/>
                  <a:pt x="2144200" y="198956"/>
                  <a:pt x="2288061" y="355358"/>
                </a:cubicBezTo>
                <a:lnTo>
                  <a:pt x="2344943" y="407428"/>
                </a:lnTo>
                <a:lnTo>
                  <a:pt x="0" y="407428"/>
                </a:lnTo>
                <a:lnTo>
                  <a:pt x="56882" y="355358"/>
                </a:lnTo>
                <a:cubicBezTo>
                  <a:pt x="200743" y="198956"/>
                  <a:pt x="233129" y="387"/>
                  <a:pt x="5509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3116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gepub.com/sites/default/files/upm-binaries/96454_Chapter_7_Developing_and_Presenting_Your_Literature_Review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www.wordsdoctorate.com/blog-details/literature-review-introduction-sample/" TargetMode="External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gepub.com/sites/default/files/upm-binaries/96454_Chapter_7_Developing_and_Presenting_Your_Literature_Review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gepub.com/sites/default/files/upm-binaries/96454_Chapter_7_Developing_and_Presenting_Your_Literature_Review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player.com/slide/701148/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ffectivedatabase.com/using-smart-objectives-to-manage-your-database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www.thecoachingtoolscompany.com/smart-goals-complete-guide-for-coaches-with-pdf/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com/research/how-to-write-a-research-proposal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research.com/research/how-to-write-research-methodology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com/research/how-to-write-research-methodology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eatassignmenthelp.com/blog/what-is-methodology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projectguru.in/how-to-write-the-background-of-the-study-in-thesis-research/" TargetMode="Externa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BE24FC3-F159-8CE6-753D-0455554B941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27052" y="-39938"/>
            <a:ext cx="7679193" cy="700508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4278FF-660B-EE8F-2939-8AE5E9D90DC9}"/>
              </a:ext>
            </a:extLst>
          </p:cNvPr>
          <p:cNvSpPr txBox="1"/>
          <p:nvPr/>
        </p:nvSpPr>
        <p:spPr>
          <a:xfrm>
            <a:off x="1020532" y="1834631"/>
            <a:ext cx="63394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 b="1" kern="0" spc="0" dirty="0">
                <a:solidFill>
                  <a:schemeClr val="bg1"/>
                </a:solidFill>
                <a:latin typeface="+mj-lt"/>
              </a:rPr>
              <a:t>FYP1 PROPOSAL PRESENTATION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04223A-9BF5-7D3A-C75D-269F1E4C1F65}"/>
              </a:ext>
            </a:extLst>
          </p:cNvPr>
          <p:cNvSpPr txBox="1"/>
          <p:nvPr/>
        </p:nvSpPr>
        <p:spPr>
          <a:xfrm>
            <a:off x="1020532" y="3950732"/>
            <a:ext cx="45230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600" spc="300" dirty="0">
                <a:solidFill>
                  <a:schemeClr val="bg1"/>
                </a:solidFill>
              </a:rPr>
              <a:t>SPEAKER:</a:t>
            </a:r>
          </a:p>
          <a:p>
            <a:r>
              <a:rPr lang="en-MY" sz="1600" b="1" spc="300" dirty="0">
                <a:solidFill>
                  <a:schemeClr val="bg1"/>
                </a:solidFill>
              </a:rPr>
              <a:t>DR. AHMAD FAIZ MOHAMMAD</a:t>
            </a:r>
          </a:p>
          <a:p>
            <a:endParaRPr lang="en-MY" sz="1600" spc="300" dirty="0">
              <a:solidFill>
                <a:schemeClr val="bg1"/>
              </a:solidFill>
            </a:endParaRPr>
          </a:p>
          <a:p>
            <a:endParaRPr lang="en-MY" sz="1600" spc="300" dirty="0">
              <a:solidFill>
                <a:schemeClr val="bg1"/>
              </a:solidFill>
            </a:endParaRPr>
          </a:p>
          <a:p>
            <a:r>
              <a:rPr lang="en-MY" sz="1600" spc="300" dirty="0">
                <a:solidFill>
                  <a:schemeClr val="bg1"/>
                </a:solidFill>
              </a:rPr>
              <a:t>SENIOR LECTURER</a:t>
            </a:r>
          </a:p>
          <a:p>
            <a:r>
              <a:rPr lang="en-MY" sz="1600" spc="300" dirty="0">
                <a:solidFill>
                  <a:schemeClr val="bg1"/>
                </a:solidFill>
              </a:rPr>
              <a:t>DEPARTMENT OF MECHANICAL PRECISION ENGINEERING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F30CF-7A8F-EF7D-55B2-F74D61E8A226}"/>
              </a:ext>
            </a:extLst>
          </p:cNvPr>
          <p:cNvSpPr txBox="1"/>
          <p:nvPr/>
        </p:nvSpPr>
        <p:spPr>
          <a:xfrm>
            <a:off x="1020532" y="3429000"/>
            <a:ext cx="5828504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MY" b="1" spc="300" dirty="0">
                <a:solidFill>
                  <a:schemeClr val="bg1"/>
                </a:solidFill>
              </a:rPr>
              <a:t>WORKSHOP | 8 DECEMBER 2023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6AF7DA-FB44-D9C2-7E15-E24A3E165A9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532" y="6308473"/>
            <a:ext cx="2396218" cy="13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31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C2EC11-BBD7-6F23-6268-44A628F30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472001" cy="720000"/>
          </a:xfrm>
          <a:solidFill>
            <a:schemeClr val="accent1">
              <a:lumMod val="50000"/>
            </a:schemeClr>
          </a:solidFill>
        </p:spPr>
        <p:txBody>
          <a:bodyPr anchor="ctr">
            <a:normAutofit/>
          </a:bodyPr>
          <a:lstStyle/>
          <a:p>
            <a:pPr algn="l"/>
            <a:r>
              <a:rPr lang="en-MY" spc="300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1. BACKGROUND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CF02B1-9BF0-50A6-D84B-FB123DF02E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10</a:t>
            </a:fld>
            <a:endParaRPr lang="en-MY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99E963-7DB7-12E4-2AB7-619E81629EE4}"/>
              </a:ext>
            </a:extLst>
          </p:cNvPr>
          <p:cNvSpPr txBox="1"/>
          <p:nvPr/>
        </p:nvSpPr>
        <p:spPr>
          <a:xfrm>
            <a:off x="1943639" y="2283849"/>
            <a:ext cx="758472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</a:rPr>
              <a:t>EXAMPLE</a:t>
            </a:r>
          </a:p>
          <a:p>
            <a:pPr algn="ctr"/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</a:rPr>
              <a:t>OF </a:t>
            </a:r>
            <a:r>
              <a:rPr lang="en-US" sz="5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</a:rPr>
              <a:t>BACKGROUND</a:t>
            </a:r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</a:rPr>
              <a:t> PRESENTATION SLIDE</a:t>
            </a:r>
            <a:endParaRPr lang="en-MY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487195-0AA9-D63D-6026-4D9510A18073}"/>
              </a:ext>
            </a:extLst>
          </p:cNvPr>
          <p:cNvSpPr/>
          <p:nvPr/>
        </p:nvSpPr>
        <p:spPr>
          <a:xfrm>
            <a:off x="11472000" y="0"/>
            <a:ext cx="720000" cy="72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158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MY" sz="20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4/6</a:t>
            </a:r>
          </a:p>
        </p:txBody>
      </p:sp>
    </p:spTree>
    <p:extLst>
      <p:ext uri="{BB962C8B-B14F-4D97-AF65-F5344CB8AC3E}">
        <p14:creationId xmlns:p14="http://schemas.microsoft.com/office/powerpoint/2010/main" val="156790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C6E4D-0CA8-0E3B-9AAD-47C543BEE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C3C393-F75F-B56B-62E5-854CF0F65B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11</a:t>
            </a:fld>
            <a:endParaRPr lang="en-MY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9A1822-2FCE-4E75-A4DC-C9E7C1D1B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84" y="62326"/>
            <a:ext cx="10709863" cy="67358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6549B6-318F-A547-7431-336F232AF4CD}"/>
              </a:ext>
            </a:extLst>
          </p:cNvPr>
          <p:cNvSpPr txBox="1"/>
          <p:nvPr/>
        </p:nvSpPr>
        <p:spPr>
          <a:xfrm>
            <a:off x="0" y="0"/>
            <a:ext cx="2686050" cy="584775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i="0" spc="300" dirty="0">
                <a:solidFill>
                  <a:srgbClr val="FFFF00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067960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ECBA8-1BE1-F0F8-F3D8-B76A94E9F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9B75A8-5B52-D73A-172D-23435ECFDB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12</a:t>
            </a:fld>
            <a:endParaRPr lang="en-MY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82D6E7-9BAF-2EE8-6CAD-2CAC036EA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54" y="30262"/>
            <a:ext cx="10840723" cy="67974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A913E5-5DA1-2C11-E539-1E7C09E6E7D4}"/>
              </a:ext>
            </a:extLst>
          </p:cNvPr>
          <p:cNvSpPr txBox="1"/>
          <p:nvPr/>
        </p:nvSpPr>
        <p:spPr>
          <a:xfrm>
            <a:off x="0" y="0"/>
            <a:ext cx="2686050" cy="584775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i="0" spc="300" dirty="0">
                <a:solidFill>
                  <a:srgbClr val="FFFF00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2843163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9 Tips to Write a Great Literature Review - The IILM Blog">
            <a:extLst>
              <a:ext uri="{FF2B5EF4-FFF2-40B4-BE49-F238E27FC236}">
                <a16:creationId xmlns:a16="http://schemas.microsoft.com/office/drawing/2014/main" id="{0979559A-A468-0206-4964-DFAD93904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445" y="228600"/>
            <a:ext cx="8131941" cy="609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9E6E25-7DE3-CB2D-B208-2B87D973E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3275" y="5140450"/>
            <a:ext cx="8143111" cy="1325563"/>
          </a:xfrm>
        </p:spPr>
        <p:txBody>
          <a:bodyPr>
            <a:normAutofit/>
          </a:bodyPr>
          <a:lstStyle/>
          <a:p>
            <a:r>
              <a:rPr lang="en-MY" sz="4000" spc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 2:</a:t>
            </a:r>
            <a:br>
              <a:rPr lang="en-MY" sz="4000" spc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MY" sz="4000" spc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LITERATURE REVIEW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86CC5B-9C6A-DA8B-A28A-C7FABA73CA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13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6939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CF02B1-9BF0-50A6-D84B-FB123DF02E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14</a:t>
            </a:fld>
            <a:endParaRPr lang="en-MY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C2D2F8DD-129A-CF32-BD09-B2C867856C9E}"/>
              </a:ext>
            </a:extLst>
          </p:cNvPr>
          <p:cNvSpPr txBox="1">
            <a:spLocks/>
          </p:cNvSpPr>
          <p:nvPr/>
        </p:nvSpPr>
        <p:spPr>
          <a:xfrm>
            <a:off x="0" y="1489372"/>
            <a:ext cx="6515100" cy="3879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accent2"/>
                </a:solidFill>
                <a:latin typeface="+mn-lt"/>
                <a:ea typeface="Verdana" panose="020B0604030504040204" pitchFamily="34" charset="0"/>
              </a:rPr>
              <a:t>To </a:t>
            </a:r>
            <a:r>
              <a:rPr lang="en-US" sz="2800" i="0" dirty="0">
                <a:solidFill>
                  <a:schemeClr val="accent2"/>
                </a:solidFill>
                <a:effectLst/>
                <a:latin typeface="+mn-lt"/>
                <a:ea typeface="Verdana" panose="020B0604030504040204" pitchFamily="34" charset="0"/>
              </a:rPr>
              <a:t>present 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+mn-lt"/>
                <a:ea typeface="Verdana" panose="020B0604030504040204" pitchFamily="34" charset="0"/>
              </a:rPr>
              <a:t>the </a:t>
            </a:r>
            <a:r>
              <a:rPr lang="en-US" sz="2800" i="0" u="sng" dirty="0">
                <a:solidFill>
                  <a:srgbClr val="202124"/>
                </a:solidFill>
                <a:effectLst/>
                <a:latin typeface="+mn-lt"/>
                <a:ea typeface="Verdana" panose="020B0604030504040204" pitchFamily="34" charset="0"/>
              </a:rPr>
              <a:t>existing studies and findings </a:t>
            </a:r>
            <a:r>
              <a:rPr lang="en-US" sz="2800" b="0" i="0" dirty="0">
                <a:solidFill>
                  <a:srgbClr val="202124"/>
                </a:solidFill>
                <a:effectLst/>
                <a:latin typeface="+mn-lt"/>
                <a:ea typeface="Verdana" panose="020B0604030504040204" pitchFamily="34" charset="0"/>
              </a:rPr>
              <a:t>on your research topic. </a:t>
            </a:r>
          </a:p>
          <a:p>
            <a:pPr>
              <a:lnSpc>
                <a:spcPct val="150000"/>
              </a:lnSpc>
            </a:pPr>
            <a:endParaRPr lang="en-US" sz="2400" b="0" dirty="0">
              <a:solidFill>
                <a:srgbClr val="202124"/>
              </a:solidFill>
              <a:latin typeface="+mn-lt"/>
              <a:ea typeface="Verdan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b="0" i="0" dirty="0">
                <a:solidFill>
                  <a:srgbClr val="0070C0"/>
                </a:solidFill>
                <a:effectLst/>
                <a:latin typeface="+mn-lt"/>
                <a:ea typeface="Verdana" panose="020B0604030504040204" pitchFamily="34" charset="0"/>
              </a:rPr>
              <a:t>This means you are only relaying </a:t>
            </a:r>
            <a:r>
              <a:rPr lang="en-US" sz="2000" i="0" u="sng" dirty="0">
                <a:solidFill>
                  <a:srgbClr val="0070C0"/>
                </a:solidFill>
                <a:effectLst/>
                <a:latin typeface="+mn-lt"/>
                <a:ea typeface="Verdana" panose="020B0604030504040204" pitchFamily="34" charset="0"/>
              </a:rPr>
              <a:t>what already exists </a:t>
            </a:r>
            <a:r>
              <a:rPr lang="en-US" sz="2000" b="0" i="0" dirty="0">
                <a:solidFill>
                  <a:srgbClr val="0070C0"/>
                </a:solidFill>
                <a:effectLst/>
                <a:latin typeface="+mn-lt"/>
                <a:ea typeface="Verdana" panose="020B0604030504040204" pitchFamily="34" charset="0"/>
              </a:rPr>
              <a:t>in the research world of your topic.</a:t>
            </a:r>
            <a:endParaRPr lang="en-MY" sz="2000" b="0" dirty="0">
              <a:solidFill>
                <a:srgbClr val="0070C0"/>
              </a:solidFill>
              <a:latin typeface="+mn-lt"/>
              <a:ea typeface="Verdan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D38E73-BE65-67AC-9514-24531B8B0E2B}"/>
              </a:ext>
            </a:extLst>
          </p:cNvPr>
          <p:cNvSpPr txBox="1"/>
          <p:nvPr/>
        </p:nvSpPr>
        <p:spPr>
          <a:xfrm>
            <a:off x="0" y="6332520"/>
            <a:ext cx="5490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400" dirty="0">
                <a:solidFill>
                  <a:srgbClr val="FF0000"/>
                </a:solidFill>
              </a:rPr>
              <a:t>Reference: </a:t>
            </a:r>
          </a:p>
          <a:p>
            <a:r>
              <a:rPr lang="en-MY" sz="14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Chapter 7 (Developing &amp; Presenting Your Literature Review)</a:t>
            </a:r>
            <a:endParaRPr lang="en-MY" sz="1400" dirty="0">
              <a:solidFill>
                <a:srgbClr val="002060"/>
              </a:solidFill>
            </a:endParaRP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10146A63-8590-FB97-BE90-A7D3C973E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472001" cy="720000"/>
          </a:xfrm>
          <a:solidFill>
            <a:schemeClr val="accent1">
              <a:lumMod val="75000"/>
            </a:schemeClr>
          </a:solidFill>
        </p:spPr>
        <p:txBody>
          <a:bodyPr anchor="ctr">
            <a:normAutofit/>
          </a:bodyPr>
          <a:lstStyle/>
          <a:p>
            <a:pPr algn="l"/>
            <a:r>
              <a:rPr lang="en-MY" spc="300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2. LITERATURE REVIEW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7BF5B0-2F7B-7893-4396-A1AC190635BE}"/>
              </a:ext>
            </a:extLst>
          </p:cNvPr>
          <p:cNvSpPr/>
          <p:nvPr/>
        </p:nvSpPr>
        <p:spPr>
          <a:xfrm>
            <a:off x="11472000" y="0"/>
            <a:ext cx="720000" cy="72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158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MY" sz="20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1/7</a:t>
            </a:r>
          </a:p>
        </p:txBody>
      </p:sp>
      <p:pic>
        <p:nvPicPr>
          <p:cNvPr id="7174" name="Picture 6" descr="What is Literature Review in Research Methodology?">
            <a:extLst>
              <a:ext uri="{FF2B5EF4-FFF2-40B4-BE49-F238E27FC236}">
                <a16:creationId xmlns:a16="http://schemas.microsoft.com/office/drawing/2014/main" id="{6F575865-BF00-2306-10C0-6E6191995D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22" t="8461" r="1563" b="7498"/>
          <a:stretch/>
        </p:blipFill>
        <p:spPr bwMode="auto">
          <a:xfrm>
            <a:off x="6515100" y="1489372"/>
            <a:ext cx="5400675" cy="387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650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CF02B1-9BF0-50A6-D84B-FB123DF02E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15</a:t>
            </a:fld>
            <a:endParaRPr lang="en-MY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D38E73-BE65-67AC-9514-24531B8B0E2B}"/>
              </a:ext>
            </a:extLst>
          </p:cNvPr>
          <p:cNvSpPr txBox="1"/>
          <p:nvPr/>
        </p:nvSpPr>
        <p:spPr>
          <a:xfrm>
            <a:off x="-1" y="5973816"/>
            <a:ext cx="7770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400" dirty="0">
                <a:solidFill>
                  <a:srgbClr val="FF0000"/>
                </a:solidFill>
              </a:rPr>
              <a:t>Reference: </a:t>
            </a:r>
          </a:p>
          <a:p>
            <a:r>
              <a:rPr lang="en-US" sz="1400" dirty="0">
                <a:hlinkClick r:id="rId3"/>
              </a:rPr>
              <a:t>Write a Literature Review Introduction Sample - Your Example (wordsdoctorate.com)</a:t>
            </a:r>
            <a:endParaRPr lang="en-MY" sz="1400" dirty="0">
              <a:solidFill>
                <a:srgbClr val="002060"/>
              </a:solidFill>
            </a:endParaRP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10146A63-8590-FB97-BE90-A7D3C973E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472001" cy="720000"/>
          </a:xfrm>
          <a:solidFill>
            <a:schemeClr val="accent1">
              <a:lumMod val="75000"/>
            </a:schemeClr>
          </a:solidFill>
        </p:spPr>
        <p:txBody>
          <a:bodyPr anchor="ctr">
            <a:normAutofit/>
          </a:bodyPr>
          <a:lstStyle/>
          <a:p>
            <a:pPr algn="l"/>
            <a:r>
              <a:rPr lang="en-MY" spc="300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2. LITERATURE REVIEW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7BF5B0-2F7B-7893-4396-A1AC190635BE}"/>
              </a:ext>
            </a:extLst>
          </p:cNvPr>
          <p:cNvSpPr/>
          <p:nvPr/>
        </p:nvSpPr>
        <p:spPr>
          <a:xfrm>
            <a:off x="11472000" y="0"/>
            <a:ext cx="720000" cy="72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158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MY" sz="20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2/7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E42CA83-50C0-F6D4-7C04-CBC36B1F93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874072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1513AB7-BC77-B97D-D930-50F9E2400DEB}"/>
              </a:ext>
            </a:extLst>
          </p:cNvPr>
          <p:cNvSpPr txBox="1"/>
          <p:nvPr/>
        </p:nvSpPr>
        <p:spPr>
          <a:xfrm>
            <a:off x="7071491" y="2600325"/>
            <a:ext cx="19772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600" dirty="0"/>
              <a:t>Knowledge gained up to latest literature /theories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F776B7-66F0-1F72-EF0F-64020D0586BA}"/>
              </a:ext>
            </a:extLst>
          </p:cNvPr>
          <p:cNvSpPr txBox="1"/>
          <p:nvPr/>
        </p:nvSpPr>
        <p:spPr>
          <a:xfrm>
            <a:off x="8838741" y="2209060"/>
            <a:ext cx="1977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600" dirty="0"/>
              <a:t>Identification of gaps</a:t>
            </a:r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9F3E5E69-B3A2-644E-9F27-56DDED8E5833}"/>
              </a:ext>
            </a:extLst>
          </p:cNvPr>
          <p:cNvSpPr txBox="1">
            <a:spLocks/>
          </p:cNvSpPr>
          <p:nvPr/>
        </p:nvSpPr>
        <p:spPr>
          <a:xfrm>
            <a:off x="-2" y="719158"/>
            <a:ext cx="12192001" cy="5336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MY" sz="2400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How to Develop Literature Review (LR)? </a:t>
            </a:r>
          </a:p>
        </p:txBody>
      </p:sp>
    </p:spTree>
    <p:extLst>
      <p:ext uri="{BB962C8B-B14F-4D97-AF65-F5344CB8AC3E}">
        <p14:creationId xmlns:p14="http://schemas.microsoft.com/office/powerpoint/2010/main" val="1548743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C2EC11-BBD7-6F23-6268-44A628F30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719158"/>
            <a:ext cx="12192001" cy="533654"/>
          </a:xfrm>
        </p:spPr>
        <p:txBody>
          <a:bodyPr anchor="t">
            <a:normAutofit/>
          </a:bodyPr>
          <a:lstStyle/>
          <a:p>
            <a:pPr algn="l"/>
            <a:r>
              <a:rPr lang="en-MY" sz="2400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How to Conduct Literature Review (LR)?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CF02B1-9BF0-50A6-D84B-FB123DF02E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16</a:t>
            </a:fld>
            <a:endParaRPr lang="en-MY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C2D2F8DD-129A-CF32-BD09-B2C867856C9E}"/>
              </a:ext>
            </a:extLst>
          </p:cNvPr>
          <p:cNvSpPr txBox="1">
            <a:spLocks/>
          </p:cNvSpPr>
          <p:nvPr/>
        </p:nvSpPr>
        <p:spPr>
          <a:xfrm>
            <a:off x="552450" y="1285033"/>
            <a:ext cx="10801350" cy="501526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+mn-lt"/>
                <a:ea typeface="Verdana" panose="020B0604030504040204" pitchFamily="34" charset="0"/>
              </a:rPr>
              <a:t>Trace the history </a:t>
            </a:r>
            <a:r>
              <a:rPr lang="en-US" sz="2000" b="0" dirty="0">
                <a:solidFill>
                  <a:schemeClr val="tx1"/>
                </a:solidFill>
                <a:latin typeface="+mn-lt"/>
                <a:ea typeface="Verdana" panose="020B0604030504040204" pitchFamily="34" charset="0"/>
              </a:rPr>
              <a:t>of the specific fields &amp; topics related to your study.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2000" dirty="0">
                <a:solidFill>
                  <a:schemeClr val="accent1"/>
                </a:solidFill>
                <a:latin typeface="+mn-lt"/>
                <a:ea typeface="Verdana" panose="020B0604030504040204" pitchFamily="34" charset="0"/>
              </a:rPr>
              <a:t>Cultivate familiarity </a:t>
            </a:r>
            <a:r>
              <a:rPr lang="en-MY" sz="2000" b="0" dirty="0">
                <a:solidFill>
                  <a:schemeClr val="tx1"/>
                </a:solidFill>
                <a:latin typeface="+mn-lt"/>
                <a:ea typeface="Verdana" panose="020B0604030504040204" pitchFamily="34" charset="0"/>
              </a:rPr>
              <a:t>with expertise in specific areas of knowledge, e.g. issues &amp; debates in the field.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2000" b="0" dirty="0">
                <a:solidFill>
                  <a:schemeClr val="tx1"/>
                </a:solidFill>
                <a:latin typeface="+mn-lt"/>
                <a:ea typeface="Verdana" panose="020B0604030504040204" pitchFamily="34" charset="0"/>
              </a:rPr>
              <a:t>Become familiar with the </a:t>
            </a:r>
            <a:r>
              <a:rPr lang="en-MY" sz="2000" dirty="0">
                <a:solidFill>
                  <a:schemeClr val="accent1"/>
                </a:solidFill>
                <a:latin typeface="+mn-lt"/>
                <a:ea typeface="Verdana" panose="020B0604030504040204" pitchFamily="34" charset="0"/>
              </a:rPr>
              <a:t>specific vocabulary, terminology, and concepts </a:t>
            </a:r>
            <a:r>
              <a:rPr lang="en-MY" sz="2000" b="0" dirty="0">
                <a:solidFill>
                  <a:schemeClr val="tx1"/>
                </a:solidFill>
                <a:latin typeface="+mn-lt"/>
                <a:ea typeface="Verdana" panose="020B0604030504040204" pitchFamily="34" charset="0"/>
              </a:rPr>
              <a:t>in the field of interest.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2000" b="0" dirty="0">
                <a:solidFill>
                  <a:schemeClr val="tx1"/>
                </a:solidFill>
                <a:latin typeface="+mn-lt"/>
                <a:ea typeface="Verdana" panose="020B0604030504040204" pitchFamily="34" charset="0"/>
              </a:rPr>
              <a:t>Identify key </a:t>
            </a:r>
            <a:r>
              <a:rPr lang="en-MY" sz="2000" dirty="0">
                <a:solidFill>
                  <a:schemeClr val="accent1"/>
                </a:solidFill>
                <a:latin typeface="+mn-lt"/>
                <a:ea typeface="Verdana" panose="020B0604030504040204" pitchFamily="34" charset="0"/>
              </a:rPr>
              <a:t>theories or concepts </a:t>
            </a:r>
            <a:r>
              <a:rPr lang="en-MY" sz="2000" b="0" dirty="0">
                <a:solidFill>
                  <a:schemeClr val="tx1"/>
                </a:solidFill>
                <a:latin typeface="+mn-lt"/>
                <a:ea typeface="Verdana" panose="020B0604030504040204" pitchFamily="34" charset="0"/>
              </a:rPr>
              <a:t>related to the phenomenon and/or context of your study.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2000" b="0" dirty="0">
                <a:solidFill>
                  <a:schemeClr val="tx1"/>
                </a:solidFill>
                <a:latin typeface="+mn-lt"/>
                <a:ea typeface="Verdana" panose="020B0604030504040204" pitchFamily="34" charset="0"/>
              </a:rPr>
              <a:t>Identify </a:t>
            </a:r>
            <a:r>
              <a:rPr lang="en-MY" sz="2000" dirty="0">
                <a:solidFill>
                  <a:schemeClr val="accent1"/>
                </a:solidFill>
                <a:latin typeface="+mn-lt"/>
                <a:ea typeface="Verdana" panose="020B0604030504040204" pitchFamily="34" charset="0"/>
              </a:rPr>
              <a:t>factors and influences </a:t>
            </a:r>
            <a:r>
              <a:rPr lang="en-MY" sz="2000" b="0" dirty="0">
                <a:solidFill>
                  <a:schemeClr val="tx1"/>
                </a:solidFill>
                <a:latin typeface="+mn-lt"/>
                <a:ea typeface="Verdana" panose="020B0604030504040204" pitchFamily="34" charset="0"/>
              </a:rPr>
              <a:t>related to the phenomenon and/or context to be studied.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2000" b="0" dirty="0">
                <a:solidFill>
                  <a:schemeClr val="tx1"/>
                </a:solidFill>
                <a:latin typeface="+mn-lt"/>
                <a:ea typeface="Verdana" panose="020B0604030504040204" pitchFamily="34" charset="0"/>
              </a:rPr>
              <a:t>Identify </a:t>
            </a:r>
            <a:r>
              <a:rPr lang="en-MY" sz="2000" dirty="0">
                <a:solidFill>
                  <a:schemeClr val="accent1"/>
                </a:solidFill>
                <a:latin typeface="+mn-lt"/>
                <a:ea typeface="Verdana" panose="020B0604030504040204" pitchFamily="34" charset="0"/>
              </a:rPr>
              <a:t>limitations or gaps </a:t>
            </a:r>
            <a:r>
              <a:rPr lang="en-MY" sz="2000" b="0" dirty="0">
                <a:solidFill>
                  <a:schemeClr val="tx1"/>
                </a:solidFill>
                <a:latin typeface="+mn-lt"/>
                <a:ea typeface="Verdana" panose="020B0604030504040204" pitchFamily="34" charset="0"/>
              </a:rPr>
              <a:t>in specific fields from what the previous studies have found.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3D60A1-153C-D659-F8D4-47684487A174}"/>
              </a:ext>
            </a:extLst>
          </p:cNvPr>
          <p:cNvSpPr txBox="1"/>
          <p:nvPr/>
        </p:nvSpPr>
        <p:spPr>
          <a:xfrm>
            <a:off x="0" y="6332520"/>
            <a:ext cx="5490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400" dirty="0">
                <a:solidFill>
                  <a:srgbClr val="FF0000"/>
                </a:solidFill>
              </a:rPr>
              <a:t>Reference: </a:t>
            </a:r>
          </a:p>
          <a:p>
            <a:r>
              <a:rPr lang="en-MY" sz="14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Chapter 7 (Developing &amp; Presenting Your Literature Review)</a:t>
            </a:r>
            <a:endParaRPr lang="en-MY" sz="1400" dirty="0">
              <a:solidFill>
                <a:srgbClr val="002060"/>
              </a:solidFill>
            </a:endParaRPr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C000B892-D423-C08D-8CB9-D871B49E4F0A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1472001" cy="720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MY" spc="30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2. LITERATURE REVIEW</a:t>
            </a:r>
            <a:endParaRPr lang="en-MY" spc="300" dirty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26E50F-2326-5086-CD61-D5792A926B60}"/>
              </a:ext>
            </a:extLst>
          </p:cNvPr>
          <p:cNvSpPr/>
          <p:nvPr/>
        </p:nvSpPr>
        <p:spPr>
          <a:xfrm>
            <a:off x="11472000" y="0"/>
            <a:ext cx="720000" cy="72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158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MY" sz="20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3/7</a:t>
            </a:r>
          </a:p>
        </p:txBody>
      </p:sp>
    </p:spTree>
    <p:extLst>
      <p:ext uri="{BB962C8B-B14F-4D97-AF65-F5344CB8AC3E}">
        <p14:creationId xmlns:p14="http://schemas.microsoft.com/office/powerpoint/2010/main" val="334065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C2EC11-BBD7-6F23-6268-44A628F30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1563"/>
            <a:ext cx="11353800" cy="523220"/>
          </a:xfrm>
        </p:spPr>
        <p:txBody>
          <a:bodyPr anchor="t">
            <a:normAutofit/>
          </a:bodyPr>
          <a:lstStyle/>
          <a:p>
            <a:pPr algn="l"/>
            <a:r>
              <a:rPr lang="en-MY" sz="2400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What is Important in Presenting Your LR?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CF02B1-9BF0-50A6-D84B-FB123DF02E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17</a:t>
            </a:fld>
            <a:endParaRPr lang="en-MY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C2D2F8DD-129A-CF32-BD09-B2C867856C9E}"/>
              </a:ext>
            </a:extLst>
          </p:cNvPr>
          <p:cNvSpPr txBox="1">
            <a:spLocks/>
          </p:cNvSpPr>
          <p:nvPr/>
        </p:nvSpPr>
        <p:spPr>
          <a:xfrm>
            <a:off x="838200" y="1285033"/>
            <a:ext cx="10515600" cy="501526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2000" b="0" dirty="0">
                <a:solidFill>
                  <a:schemeClr val="tx1"/>
                </a:solidFill>
                <a:latin typeface="+mn-lt"/>
                <a:ea typeface="Verdana" panose="020B0604030504040204" pitchFamily="34" charset="0"/>
              </a:rPr>
              <a:t>A literature review requires a </a:t>
            </a:r>
            <a:r>
              <a:rPr lang="en-MY" sz="2000" u="sng" dirty="0">
                <a:solidFill>
                  <a:schemeClr val="tx1"/>
                </a:solidFill>
                <a:latin typeface="+mn-lt"/>
                <a:ea typeface="Verdana" panose="020B0604030504040204" pitchFamily="34" charset="0"/>
              </a:rPr>
              <a:t>technical form of writing &amp; presenting</a:t>
            </a:r>
            <a:r>
              <a:rPr lang="en-MY" sz="2000" b="0" dirty="0">
                <a:solidFill>
                  <a:schemeClr val="tx1"/>
                </a:solidFill>
                <a:latin typeface="+mn-lt"/>
                <a:ea typeface="Verdana" panose="020B0604030504040204" pitchFamily="34" charset="0"/>
              </a:rPr>
              <a:t>. 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2000" dirty="0">
                <a:ea typeface="Verdana" panose="020B0604030504040204" pitchFamily="34" charset="0"/>
              </a:rPr>
              <a:t>Facts must be documented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2000" b="0" dirty="0">
                <a:solidFill>
                  <a:schemeClr val="tx1"/>
                </a:solidFill>
                <a:latin typeface="+mn-lt"/>
                <a:ea typeface="Verdana" panose="020B0604030504040204" pitchFamily="34" charset="0"/>
              </a:rPr>
              <a:t>Opinions must be </a:t>
            </a:r>
            <a:r>
              <a:rPr lang="en-MY" sz="2000" dirty="0">
                <a:ea typeface="Verdana" panose="020B0604030504040204" pitchFamily="34" charset="0"/>
              </a:rPr>
              <a:t>substantiated. 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2000" b="0" dirty="0">
                <a:solidFill>
                  <a:schemeClr val="tx1"/>
                </a:solidFill>
                <a:latin typeface="+mn-lt"/>
                <a:ea typeface="Verdana" panose="020B0604030504040204" pitchFamily="34" charset="0"/>
              </a:rPr>
              <a:t>Sources used must be </a:t>
            </a:r>
            <a:r>
              <a:rPr lang="en-MY" sz="2000" u="sng" dirty="0">
                <a:solidFill>
                  <a:schemeClr val="tx1"/>
                </a:solidFill>
                <a:latin typeface="+mn-lt"/>
                <a:ea typeface="Verdana" panose="020B0604030504040204" pitchFamily="34" charset="0"/>
              </a:rPr>
              <a:t>reliable</a:t>
            </a:r>
            <a:r>
              <a:rPr lang="en-MY" sz="2000" b="0" dirty="0">
                <a:solidFill>
                  <a:schemeClr val="tx1"/>
                </a:solidFill>
                <a:latin typeface="+mn-lt"/>
                <a:ea typeface="Verdana" panose="020B0604030504040204" pitchFamily="34" charset="0"/>
              </a:rPr>
              <a:t> i.e. </a:t>
            </a:r>
            <a:r>
              <a:rPr lang="en-MY" sz="2000" dirty="0">
                <a:solidFill>
                  <a:schemeClr val="accent1"/>
                </a:solidFill>
                <a:latin typeface="+mn-lt"/>
                <a:ea typeface="Verdana" panose="020B0604030504040204" pitchFamily="34" charset="0"/>
              </a:rPr>
              <a:t>academic papers, technical reports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2000" b="0" dirty="0">
                <a:solidFill>
                  <a:schemeClr val="tx1"/>
                </a:solidFill>
                <a:latin typeface="+mn-lt"/>
                <a:ea typeface="Verdana" panose="020B0604030504040204" pitchFamily="34" charset="0"/>
              </a:rPr>
              <a:t>Must </a:t>
            </a:r>
            <a:r>
              <a:rPr lang="en-MY" sz="2000" dirty="0">
                <a:solidFill>
                  <a:schemeClr val="accent1"/>
                </a:solidFill>
                <a:latin typeface="+mn-lt"/>
                <a:ea typeface="Verdana" panose="020B0604030504040204" pitchFamily="34" charset="0"/>
              </a:rPr>
              <a:t>cite your sources </a:t>
            </a:r>
            <a:r>
              <a:rPr lang="en-MY" sz="2000" b="0" dirty="0">
                <a:solidFill>
                  <a:schemeClr val="tx1"/>
                </a:solidFill>
                <a:latin typeface="+mn-lt"/>
                <a:ea typeface="Verdana" panose="020B0604030504040204" pitchFamily="34" charset="0"/>
              </a:rPr>
              <a:t>– including for figures, quotes, results etc.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2000" b="0" dirty="0">
                <a:solidFill>
                  <a:schemeClr val="tx1"/>
                </a:solidFill>
                <a:latin typeface="+mn-lt"/>
                <a:ea typeface="Verdana" panose="020B0604030504040204" pitchFamily="34" charset="0"/>
              </a:rPr>
              <a:t>Be concise when presenting your LR.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2000" b="0" dirty="0">
                <a:solidFill>
                  <a:schemeClr val="tx1"/>
                </a:solidFill>
                <a:latin typeface="+mn-lt"/>
                <a:ea typeface="Verdana" panose="020B0604030504040204" pitchFamily="34" charset="0"/>
              </a:rPr>
              <a:t>Use </a:t>
            </a:r>
            <a:r>
              <a:rPr lang="en-MY" sz="2000" dirty="0">
                <a:solidFill>
                  <a:schemeClr val="accent1"/>
                </a:solidFill>
                <a:latin typeface="+mn-lt"/>
                <a:ea typeface="Verdana" panose="020B0604030504040204" pitchFamily="34" charset="0"/>
              </a:rPr>
              <a:t>tables and bullet points </a:t>
            </a:r>
            <a:r>
              <a:rPr lang="en-MY" sz="2000" b="0" dirty="0">
                <a:solidFill>
                  <a:schemeClr val="tx1"/>
                </a:solidFill>
                <a:latin typeface="+mn-lt"/>
                <a:ea typeface="Verdana" panose="020B0604030504040204" pitchFamily="34" charset="0"/>
              </a:rPr>
              <a:t>– </a:t>
            </a:r>
            <a:r>
              <a:rPr lang="en-MY" sz="2000" dirty="0">
                <a:solidFill>
                  <a:srgbClr val="FF0000"/>
                </a:solidFill>
                <a:latin typeface="+mn-lt"/>
                <a:ea typeface="Verdana" panose="020B0604030504040204" pitchFamily="34" charset="0"/>
              </a:rPr>
              <a:t>not paragraphs!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2000" b="0" dirty="0">
                <a:solidFill>
                  <a:schemeClr val="tx1"/>
                </a:solidFill>
                <a:latin typeface="+mn-lt"/>
                <a:ea typeface="Verdana" panose="020B0604030504040204" pitchFamily="34" charset="0"/>
              </a:rPr>
              <a:t>Highlight latest &amp; most important findings first.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2000" b="0" dirty="0">
                <a:solidFill>
                  <a:schemeClr val="tx1"/>
                </a:solidFill>
                <a:latin typeface="+mn-lt"/>
                <a:ea typeface="Verdana" panose="020B0604030504040204" pitchFamily="34" charset="0"/>
              </a:rPr>
              <a:t>Conclude your LR with a summary to explain the </a:t>
            </a:r>
            <a:r>
              <a:rPr lang="en-MY" sz="2000" dirty="0">
                <a:solidFill>
                  <a:srgbClr val="0070C0"/>
                </a:solidFill>
                <a:latin typeface="+mn-lt"/>
                <a:ea typeface="Verdana" panose="020B0604030504040204" pitchFamily="34" charset="0"/>
              </a:rPr>
              <a:t>research gap</a:t>
            </a:r>
            <a:r>
              <a:rPr lang="en-MY" sz="2000" b="0" dirty="0">
                <a:solidFill>
                  <a:schemeClr val="tx1"/>
                </a:solidFill>
                <a:latin typeface="+mn-lt"/>
                <a:ea typeface="Verdana" panose="020B0604030504040204" pitchFamily="34" charset="0"/>
              </a:rPr>
              <a:t>:</a:t>
            </a:r>
          </a:p>
          <a:p>
            <a:pPr marL="1371600" lvl="2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1900" dirty="0">
                <a:solidFill>
                  <a:srgbClr val="0070C0"/>
                </a:solidFill>
                <a:ea typeface="Verdana" panose="020B0604030504040204" pitchFamily="34" charset="0"/>
              </a:rPr>
              <a:t>What is lacking in previous studies?</a:t>
            </a:r>
          </a:p>
          <a:p>
            <a:pPr marL="1371600" lvl="2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1900" b="0" dirty="0">
                <a:solidFill>
                  <a:srgbClr val="0070C0"/>
                </a:solidFill>
                <a:latin typeface="+mn-lt"/>
                <a:ea typeface="Verdana" panose="020B0604030504040204" pitchFamily="34" charset="0"/>
              </a:rPr>
              <a:t>What needs to be improved? </a:t>
            </a:r>
          </a:p>
          <a:p>
            <a:pPr marL="1371600" lvl="2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1900" dirty="0">
                <a:solidFill>
                  <a:srgbClr val="0070C0"/>
                </a:solidFill>
                <a:ea typeface="Verdana" panose="020B0604030504040204" pitchFamily="34" charset="0"/>
              </a:rPr>
              <a:t>What needs to be done differently? </a:t>
            </a:r>
            <a:endParaRPr lang="en-MY" sz="1900" b="0" dirty="0">
              <a:solidFill>
                <a:srgbClr val="0070C0"/>
              </a:solidFill>
              <a:latin typeface="+mn-lt"/>
              <a:ea typeface="Verdan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74AAB-2F0C-24AC-353B-D680DAB0958D}"/>
              </a:ext>
            </a:extLst>
          </p:cNvPr>
          <p:cNvSpPr txBox="1"/>
          <p:nvPr/>
        </p:nvSpPr>
        <p:spPr>
          <a:xfrm>
            <a:off x="0" y="6332520"/>
            <a:ext cx="5490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400" dirty="0">
                <a:solidFill>
                  <a:srgbClr val="FF0000"/>
                </a:solidFill>
              </a:rPr>
              <a:t>Reference: </a:t>
            </a:r>
          </a:p>
          <a:p>
            <a:r>
              <a:rPr lang="en-MY" sz="14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Chapter 7 (Developing &amp; Presenting Your Literature Review)</a:t>
            </a:r>
            <a:endParaRPr lang="en-MY" sz="1400" dirty="0">
              <a:solidFill>
                <a:srgbClr val="0020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CCA3F4-1604-4AC4-F62F-75F95815410F}"/>
              </a:ext>
            </a:extLst>
          </p:cNvPr>
          <p:cNvSpPr txBox="1"/>
          <p:nvPr/>
        </p:nvSpPr>
        <p:spPr>
          <a:xfrm>
            <a:off x="6588437" y="2185008"/>
            <a:ext cx="2073728" cy="468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MY" dirty="0">
                <a:solidFill>
                  <a:srgbClr val="FF0000"/>
                </a:solidFill>
                <a:highlight>
                  <a:srgbClr val="FFFF00"/>
                </a:highlight>
                <a:ea typeface="Verdana" panose="020B0604030504040204" pitchFamily="34" charset="0"/>
              </a:rPr>
              <a:t>Main Sources</a:t>
            </a:r>
            <a:endParaRPr lang="en-MY" sz="1800" dirty="0">
              <a:solidFill>
                <a:srgbClr val="FF0000"/>
              </a:solidFill>
              <a:highlight>
                <a:srgbClr val="FFFF00"/>
              </a:highlight>
              <a:latin typeface="+mn-lt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919DBD-EF4F-2835-252A-1F3424E7E768}"/>
              </a:ext>
            </a:extLst>
          </p:cNvPr>
          <p:cNvSpPr txBox="1"/>
          <p:nvPr/>
        </p:nvSpPr>
        <p:spPr>
          <a:xfrm>
            <a:off x="9764485" y="2996551"/>
            <a:ext cx="2296887" cy="79611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MY" sz="1600" dirty="0">
                <a:solidFill>
                  <a:srgbClr val="FF0000"/>
                </a:solidFill>
                <a:highlight>
                  <a:srgbClr val="FFFF00"/>
                </a:highlight>
                <a:ea typeface="Verdana" panose="020B0604030504040204" pitchFamily="34" charset="0"/>
              </a:rPr>
              <a:t>Use latest sources more (&lt; 5 years)</a:t>
            </a:r>
            <a:endParaRPr lang="en-MY" sz="1600" dirty="0">
              <a:solidFill>
                <a:srgbClr val="FF0000"/>
              </a:solidFill>
              <a:highlight>
                <a:srgbClr val="FFFF00"/>
              </a:highlight>
              <a:latin typeface="+mn-lt"/>
              <a:ea typeface="Verdana" panose="020B0604030504040204" pitchFamily="34" charset="0"/>
            </a:endParaRPr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2FD0E4DD-6238-017F-0F6C-00BD5174287E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1472001" cy="720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MY" spc="30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2. LITERATURE REVIEW</a:t>
            </a:r>
            <a:endParaRPr lang="en-MY" spc="300" dirty="0">
              <a:solidFill>
                <a:schemeClr val="bg1"/>
              </a:solidFill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3D59A4-998D-ABD8-D10D-F02576A0D1CD}"/>
              </a:ext>
            </a:extLst>
          </p:cNvPr>
          <p:cNvSpPr/>
          <p:nvPr/>
        </p:nvSpPr>
        <p:spPr>
          <a:xfrm>
            <a:off x="11472000" y="0"/>
            <a:ext cx="720000" cy="72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158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MY" sz="20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4/7</a:t>
            </a:r>
          </a:p>
        </p:txBody>
      </p:sp>
    </p:spTree>
    <p:extLst>
      <p:ext uri="{BB962C8B-B14F-4D97-AF65-F5344CB8AC3E}">
        <p14:creationId xmlns:p14="http://schemas.microsoft.com/office/powerpoint/2010/main" val="215430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C2EC11-BBD7-6F23-6268-44A628F30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472001" cy="720000"/>
          </a:xfrm>
          <a:solidFill>
            <a:schemeClr val="accent1">
              <a:lumMod val="75000"/>
            </a:schemeClr>
          </a:solidFill>
        </p:spPr>
        <p:txBody>
          <a:bodyPr anchor="ctr">
            <a:normAutofit/>
          </a:bodyPr>
          <a:lstStyle/>
          <a:p>
            <a:pPr algn="l"/>
            <a:r>
              <a:rPr lang="en-MY" spc="300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2. LITERATURE REVIEW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CF02B1-9BF0-50A6-D84B-FB123DF02E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18</a:t>
            </a:fld>
            <a:endParaRPr lang="en-MY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99E963-7DB7-12E4-2AB7-619E81629EE4}"/>
              </a:ext>
            </a:extLst>
          </p:cNvPr>
          <p:cNvSpPr txBox="1"/>
          <p:nvPr/>
        </p:nvSpPr>
        <p:spPr>
          <a:xfrm>
            <a:off x="1669965" y="2136338"/>
            <a:ext cx="884090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i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</a:rPr>
              <a:t>EXAMPLE</a:t>
            </a:r>
          </a:p>
          <a:p>
            <a:pPr algn="ctr"/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</a:rPr>
              <a:t>OF </a:t>
            </a:r>
            <a:r>
              <a:rPr lang="en-US" sz="54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</a:rPr>
              <a:t>LITERATURE REVIEW</a:t>
            </a:r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</a:rPr>
              <a:t> PRESENTATION SLIDE</a:t>
            </a:r>
            <a:endParaRPr lang="en-MY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487195-0AA9-D63D-6026-4D9510A18073}"/>
              </a:ext>
            </a:extLst>
          </p:cNvPr>
          <p:cNvSpPr/>
          <p:nvPr/>
        </p:nvSpPr>
        <p:spPr>
          <a:xfrm>
            <a:off x="11472000" y="0"/>
            <a:ext cx="720000" cy="72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158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MY" sz="20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5/7</a:t>
            </a:r>
          </a:p>
        </p:txBody>
      </p:sp>
    </p:spTree>
    <p:extLst>
      <p:ext uri="{BB962C8B-B14F-4D97-AF65-F5344CB8AC3E}">
        <p14:creationId xmlns:p14="http://schemas.microsoft.com/office/powerpoint/2010/main" val="644146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DACAB8-7415-C923-27A8-679EA5DBD9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19</a:t>
            </a:fld>
            <a:endParaRPr lang="en-MY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CB32B3-A6C4-596C-E047-725C1F94A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10" y="292387"/>
            <a:ext cx="8608011" cy="62215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BB5714-FE20-E540-5BD9-52B2B8F43C3E}"/>
              </a:ext>
            </a:extLst>
          </p:cNvPr>
          <p:cNvSpPr txBox="1"/>
          <p:nvPr/>
        </p:nvSpPr>
        <p:spPr>
          <a:xfrm>
            <a:off x="0" y="0"/>
            <a:ext cx="2686050" cy="584775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i="0" spc="300" dirty="0">
                <a:solidFill>
                  <a:srgbClr val="FFFF00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EXAMPLE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3E0EC0-A2F2-D016-0F70-B552F14C4E35}"/>
              </a:ext>
            </a:extLst>
          </p:cNvPr>
          <p:cNvSpPr txBox="1"/>
          <p:nvPr/>
        </p:nvSpPr>
        <p:spPr>
          <a:xfrm>
            <a:off x="-5585" y="639633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</a:t>
            </a:r>
          </a:p>
          <a:p>
            <a:r>
              <a:rPr lang="en-US" sz="12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Writing and Presenting Literature Review - ppt download (slideplayer.com)</a:t>
            </a:r>
            <a:endParaRPr lang="en-MY" sz="1200" dirty="0">
              <a:solidFill>
                <a:srgbClr val="00206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3B6277-874C-DF3A-3812-5083418D3040}"/>
              </a:ext>
            </a:extLst>
          </p:cNvPr>
          <p:cNvSpPr txBox="1"/>
          <p:nvPr/>
        </p:nvSpPr>
        <p:spPr>
          <a:xfrm>
            <a:off x="5351929" y="4186516"/>
            <a:ext cx="6329082" cy="17150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MY" dirty="0"/>
              <a:t>In your LR table,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dirty="0"/>
              <a:t>Separate the table into more than one slide (depending on the number of entries in the table)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dirty="0"/>
              <a:t>Use a bigger font (</a:t>
            </a:r>
            <a:r>
              <a:rPr lang="en-MY" dirty="0">
                <a:ea typeface="Cambria Math" panose="02040503050406030204" pitchFamily="18" charset="0"/>
              </a:rPr>
              <a:t>≥ 16 pt)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648780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o do list - Free education icons">
            <a:extLst>
              <a:ext uri="{FF2B5EF4-FFF2-40B4-BE49-F238E27FC236}">
                <a16:creationId xmlns:a16="http://schemas.microsoft.com/office/drawing/2014/main" id="{01A70CFD-0D69-9302-CC38-EC3543C39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677" y="59855"/>
            <a:ext cx="4485252" cy="4485252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F42C67-88B1-BFEB-8AE3-B5B55B9504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2</a:t>
            </a:fld>
            <a:endParaRPr lang="en-MY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7DDC019A-AC3E-4DD3-4ADE-9696111F8E61}"/>
              </a:ext>
            </a:extLst>
          </p:cNvPr>
          <p:cNvSpPr txBox="1">
            <a:spLocks/>
          </p:cNvSpPr>
          <p:nvPr/>
        </p:nvSpPr>
        <p:spPr>
          <a:xfrm>
            <a:off x="838200" y="29516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dirty="0">
                <a:solidFill>
                  <a:schemeClr val="tx1"/>
                </a:solidFill>
              </a:rPr>
              <a:t>Outline</a:t>
            </a:r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1A0D4AF4-0CE4-9307-4B58-E8EEA989E14F}"/>
              </a:ext>
            </a:extLst>
          </p:cNvPr>
          <p:cNvSpPr txBox="1">
            <a:spLocks/>
          </p:cNvSpPr>
          <p:nvPr/>
        </p:nvSpPr>
        <p:spPr>
          <a:xfrm>
            <a:off x="838200" y="1066800"/>
            <a:ext cx="10515600" cy="54960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MY" sz="2400" b="0" dirty="0">
                <a:solidFill>
                  <a:schemeClr val="tx1"/>
                </a:solidFill>
              </a:rPr>
              <a:t>Presentation Rubric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MY" sz="2400" b="0" dirty="0">
                <a:solidFill>
                  <a:schemeClr val="tx1"/>
                </a:solidFill>
              </a:rPr>
              <a:t>Presentation Outline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2400" b="0" dirty="0">
                <a:solidFill>
                  <a:schemeClr val="tx1"/>
                </a:solidFill>
              </a:rPr>
              <a:t>Background &amp; Motivation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2400" b="0" dirty="0">
                <a:solidFill>
                  <a:schemeClr val="tx1"/>
                </a:solidFill>
              </a:rPr>
              <a:t>Literature Review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tx1"/>
                </a:solidFill>
              </a:rPr>
              <a:t>Problem Statement &amp; Objective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tx1"/>
                </a:solidFill>
              </a:rPr>
              <a:t>Methodology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tx1"/>
                </a:solidFill>
              </a:rPr>
              <a:t>Expected Outcome/Results, Analysis</a:t>
            </a:r>
          </a:p>
          <a:p>
            <a:pPr marL="914400" lvl="1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tx1"/>
                </a:solidFill>
              </a:rPr>
              <a:t>Conclusions</a:t>
            </a:r>
            <a:endParaRPr lang="en-MY" sz="2400" b="0" dirty="0">
              <a:solidFill>
                <a:schemeClr val="tx1"/>
              </a:solidFill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MY" sz="2400" b="0" dirty="0">
                <a:solidFill>
                  <a:schemeClr val="tx1"/>
                </a:solidFill>
              </a:rPr>
              <a:t>Presentation Duration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MY" sz="2400" b="0" dirty="0">
                <a:solidFill>
                  <a:schemeClr val="tx1"/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160197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C2EC11-BBD7-6F23-6268-44A628F30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472001" cy="720000"/>
          </a:xfrm>
          <a:solidFill>
            <a:schemeClr val="accent1">
              <a:lumMod val="75000"/>
            </a:schemeClr>
          </a:solidFill>
        </p:spPr>
        <p:txBody>
          <a:bodyPr anchor="ctr">
            <a:normAutofit/>
          </a:bodyPr>
          <a:lstStyle/>
          <a:p>
            <a:pPr algn="l"/>
            <a:r>
              <a:rPr lang="en-MY" spc="300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2. LITERATURE REVIEW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CF02B1-9BF0-50A6-D84B-FB123DF02E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20</a:t>
            </a:fld>
            <a:endParaRPr lang="en-MY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487195-0AA9-D63D-6026-4D9510A18073}"/>
              </a:ext>
            </a:extLst>
          </p:cNvPr>
          <p:cNvSpPr/>
          <p:nvPr/>
        </p:nvSpPr>
        <p:spPr>
          <a:xfrm>
            <a:off x="11472000" y="0"/>
            <a:ext cx="720000" cy="72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158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MY" sz="20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7/7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3BEFA68-3854-36EF-5252-B9E6A34AE2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0339546"/>
              </p:ext>
            </p:extLst>
          </p:nvPr>
        </p:nvGraphicFramePr>
        <p:xfrm>
          <a:off x="2116064" y="105544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ACB5412-37F8-0E85-C102-DE08783FA50E}"/>
              </a:ext>
            </a:extLst>
          </p:cNvPr>
          <p:cNvSpPr txBox="1"/>
          <p:nvPr/>
        </p:nvSpPr>
        <p:spPr>
          <a:xfrm>
            <a:off x="8521399" y="3296301"/>
            <a:ext cx="22631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MY" sz="1400" dirty="0">
                <a:solidFill>
                  <a:schemeClr val="bg1"/>
                </a:solidFill>
              </a:rPr>
              <a:t>The presentation must be in logical or sequential order – e.g. from more recent to less recent.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9A20F8-EF4B-C545-FDB4-05F893E1F1C7}"/>
              </a:ext>
            </a:extLst>
          </p:cNvPr>
          <p:cNvSpPr txBox="1"/>
          <p:nvPr/>
        </p:nvSpPr>
        <p:spPr>
          <a:xfrm>
            <a:off x="2918670" y="3287721"/>
            <a:ext cx="186245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n-MY" sz="1400" dirty="0">
                <a:solidFill>
                  <a:schemeClr val="bg1"/>
                </a:solidFill>
              </a:rPr>
              <a:t>Ideas should be presented concisely (avoid long explanation).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F2864B-42E4-225A-B637-6565DC8E751F}"/>
              </a:ext>
            </a:extLst>
          </p:cNvPr>
          <p:cNvSpPr txBox="1"/>
          <p:nvPr/>
        </p:nvSpPr>
        <p:spPr>
          <a:xfrm>
            <a:off x="1470213" y="4982051"/>
            <a:ext cx="23158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n-MY" sz="1400" dirty="0">
                <a:solidFill>
                  <a:schemeClr val="bg1"/>
                </a:solidFill>
              </a:rPr>
              <a:t>Ensure your LR is presented up to the gap. Don’t leave your story half told!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1CB9C0-3115-3747-E388-C4F7513F662F}"/>
              </a:ext>
            </a:extLst>
          </p:cNvPr>
          <p:cNvSpPr txBox="1"/>
          <p:nvPr/>
        </p:nvSpPr>
        <p:spPr>
          <a:xfrm>
            <a:off x="1685366" y="1459806"/>
            <a:ext cx="210067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en-MY" sz="1400" dirty="0">
                <a:solidFill>
                  <a:schemeClr val="bg1"/>
                </a:solidFill>
              </a:rPr>
              <a:t>Ensure that the ideas or concepts in your study are integrated (connected) to each other.</a:t>
            </a:r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F5270A4E-341D-229A-D165-25DE8CB44077}"/>
              </a:ext>
            </a:extLst>
          </p:cNvPr>
          <p:cNvSpPr txBox="1">
            <a:spLocks/>
          </p:cNvSpPr>
          <p:nvPr/>
        </p:nvSpPr>
        <p:spPr>
          <a:xfrm>
            <a:off x="0" y="720528"/>
            <a:ext cx="11353800" cy="5232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MY" sz="2400" b="0" spc="300" dirty="0"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good literature review is…</a:t>
            </a:r>
          </a:p>
        </p:txBody>
      </p:sp>
    </p:spTree>
    <p:extLst>
      <p:ext uri="{BB962C8B-B14F-4D97-AF65-F5344CB8AC3E}">
        <p14:creationId xmlns:p14="http://schemas.microsoft.com/office/powerpoint/2010/main" val="3648963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Research Objectives: Types of Research Objectives">
            <a:extLst>
              <a:ext uri="{FF2B5EF4-FFF2-40B4-BE49-F238E27FC236}">
                <a16:creationId xmlns:a16="http://schemas.microsoft.com/office/drawing/2014/main" id="{985475D2-36C7-75B2-F2B9-789D53886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392" y="-6954"/>
            <a:ext cx="10300610" cy="686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86CC5B-9C6A-DA8B-A28A-C7FABA73CA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21</a:t>
            </a:fld>
            <a:endParaRPr lang="en-MY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9E6E25-7DE3-CB2D-B208-2B87D973E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9" y="1595437"/>
            <a:ext cx="4134019" cy="3667125"/>
          </a:xfrm>
        </p:spPr>
        <p:txBody>
          <a:bodyPr>
            <a:normAutofit/>
          </a:bodyPr>
          <a:lstStyle/>
          <a:p>
            <a:r>
              <a:rPr lang="en-MY" sz="4400" spc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 3:</a:t>
            </a:r>
            <a:br>
              <a:rPr lang="en-MY" sz="4400" spc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MY" sz="4400" spc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STATEMENT &amp; OBJECTIVE</a:t>
            </a:r>
            <a:endParaRPr lang="en-MY" sz="44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85655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CF02B1-9BF0-50A6-D84B-FB123DF02E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22</a:t>
            </a:fld>
            <a:endParaRPr lang="en-MY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C2D2F8DD-129A-CF32-BD09-B2C867856C9E}"/>
              </a:ext>
            </a:extLst>
          </p:cNvPr>
          <p:cNvSpPr txBox="1">
            <a:spLocks/>
          </p:cNvSpPr>
          <p:nvPr/>
        </p:nvSpPr>
        <p:spPr>
          <a:xfrm>
            <a:off x="104774" y="1234783"/>
            <a:ext cx="11953875" cy="51982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rgbClr val="191919"/>
                </a:solidFill>
                <a:latin typeface="+mn-lt"/>
              </a:rPr>
              <a:t>A problem statement is </a:t>
            </a:r>
            <a:r>
              <a:rPr lang="en-US" sz="2000" dirty="0">
                <a:solidFill>
                  <a:srgbClr val="191919"/>
                </a:solidFill>
                <a:latin typeface="+mn-lt"/>
              </a:rPr>
              <a:t>a concise and concrete summary of the research problem you seek to address</a:t>
            </a:r>
            <a:r>
              <a:rPr lang="en-US" sz="2000" b="0" dirty="0">
                <a:solidFill>
                  <a:srgbClr val="191919"/>
                </a:solidFill>
                <a:latin typeface="+mn-lt"/>
              </a:rPr>
              <a:t>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rgbClr val="191919"/>
                </a:solidFill>
                <a:latin typeface="+mn-lt"/>
              </a:rPr>
              <a:t>It should: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>
                <a:solidFill>
                  <a:srgbClr val="191919"/>
                </a:solidFill>
                <a:latin typeface="+mn-lt"/>
              </a:rPr>
              <a:t>Contextualize</a:t>
            </a:r>
            <a:r>
              <a:rPr lang="en-US" sz="2000" b="0" dirty="0">
                <a:solidFill>
                  <a:srgbClr val="191919"/>
                </a:solidFill>
                <a:latin typeface="+mn-lt"/>
              </a:rPr>
              <a:t> the problem. </a:t>
            </a:r>
            <a:r>
              <a:rPr lang="en-US" sz="2000" b="0" dirty="0">
                <a:solidFill>
                  <a:srgbClr val="C00000"/>
                </a:solidFill>
                <a:latin typeface="+mn-lt"/>
              </a:rPr>
              <a:t>What do we already know?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>
                <a:solidFill>
                  <a:srgbClr val="191919"/>
                </a:solidFill>
                <a:latin typeface="+mn-lt"/>
              </a:rPr>
              <a:t>Describe </a:t>
            </a:r>
            <a:r>
              <a:rPr lang="en-US" sz="2000" b="0" dirty="0">
                <a:solidFill>
                  <a:srgbClr val="191919"/>
                </a:solidFill>
                <a:latin typeface="+mn-lt"/>
              </a:rPr>
              <a:t>the exact issue your research will address. </a:t>
            </a:r>
            <a:r>
              <a:rPr lang="en-US" sz="2000" b="0" dirty="0">
                <a:solidFill>
                  <a:srgbClr val="C00000"/>
                </a:solidFill>
                <a:latin typeface="+mn-lt"/>
              </a:rPr>
              <a:t>What do we still need to know?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>
                <a:solidFill>
                  <a:srgbClr val="191919"/>
                </a:solidFill>
                <a:latin typeface="+mn-lt"/>
              </a:rPr>
              <a:t>Show the relevance of the problem</a:t>
            </a:r>
            <a:r>
              <a:rPr lang="en-US" sz="2000" b="0" dirty="0">
                <a:solidFill>
                  <a:srgbClr val="191919"/>
                </a:solidFill>
                <a:latin typeface="+mn-lt"/>
              </a:rPr>
              <a:t>. </a:t>
            </a:r>
            <a:r>
              <a:rPr lang="en-US" sz="2000" b="0" dirty="0">
                <a:solidFill>
                  <a:srgbClr val="C00000"/>
                </a:solidFill>
                <a:latin typeface="+mn-lt"/>
              </a:rPr>
              <a:t>Why do we need to know more about this? What will happen if the problem is not solved? Who will feel the consequences? </a:t>
            </a:r>
            <a:r>
              <a:rPr lang="en-US" sz="2000" dirty="0">
                <a:solidFill>
                  <a:srgbClr val="C00000"/>
                </a:solidFill>
              </a:rPr>
              <a:t>Does the problem have wider relevance? Are similar issues found in other contexts?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2000" b="1" dirty="0">
                <a:solidFill>
                  <a:srgbClr val="191919"/>
                </a:solidFill>
              </a:rPr>
              <a:t>Set the aim of the research</a:t>
            </a:r>
            <a:r>
              <a:rPr lang="en-US" sz="2000" dirty="0">
                <a:solidFill>
                  <a:srgbClr val="191919"/>
                </a:solidFill>
              </a:rPr>
              <a:t>. The research aim is the overall purpose of your research. </a:t>
            </a:r>
            <a:r>
              <a:rPr lang="en-US" sz="2000" dirty="0">
                <a:solidFill>
                  <a:srgbClr val="C00000"/>
                </a:solidFill>
              </a:rPr>
              <a:t>What will you do to find out more?</a:t>
            </a:r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4DB72E21-5F84-D3DD-278E-1665742EFB27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1472001" cy="72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MY" spc="300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3. PROBLEM STATEMENT &amp; OBJECTIVE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BC266B-E680-DAA8-E47A-82E897B42F50}"/>
              </a:ext>
            </a:extLst>
          </p:cNvPr>
          <p:cNvSpPr/>
          <p:nvPr/>
        </p:nvSpPr>
        <p:spPr>
          <a:xfrm>
            <a:off x="11472000" y="0"/>
            <a:ext cx="720000" cy="72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158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MY" sz="20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1/3</a:t>
            </a: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337891C3-952F-791F-6652-962396684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1563"/>
            <a:ext cx="11353800" cy="523220"/>
          </a:xfrm>
        </p:spPr>
        <p:txBody>
          <a:bodyPr anchor="t">
            <a:normAutofit/>
          </a:bodyPr>
          <a:lstStyle/>
          <a:p>
            <a:pPr algn="l"/>
            <a:r>
              <a:rPr lang="en-MY" sz="2400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What is Problem Statement? </a:t>
            </a:r>
          </a:p>
        </p:txBody>
      </p:sp>
    </p:spTree>
    <p:extLst>
      <p:ext uri="{BB962C8B-B14F-4D97-AF65-F5344CB8AC3E}">
        <p14:creationId xmlns:p14="http://schemas.microsoft.com/office/powerpoint/2010/main" val="53553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CF02B1-9BF0-50A6-D84B-FB123DF02E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23</a:t>
            </a:fld>
            <a:endParaRPr lang="en-MY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C2D2F8DD-129A-CF32-BD09-B2C867856C9E}"/>
              </a:ext>
            </a:extLst>
          </p:cNvPr>
          <p:cNvSpPr txBox="1">
            <a:spLocks/>
          </p:cNvSpPr>
          <p:nvPr/>
        </p:nvSpPr>
        <p:spPr>
          <a:xfrm>
            <a:off x="85725" y="1214677"/>
            <a:ext cx="11982450" cy="49798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0" dirty="0">
                <a:solidFill>
                  <a:srgbClr val="191919"/>
                </a:solidFill>
                <a:latin typeface="+mn-lt"/>
              </a:rPr>
              <a:t>The research objectives are the </a:t>
            </a:r>
            <a:r>
              <a:rPr lang="en-US" sz="2000" dirty="0">
                <a:solidFill>
                  <a:srgbClr val="191919"/>
                </a:solidFill>
                <a:latin typeface="+mn-lt"/>
              </a:rPr>
              <a:t>concrete steps you take to achieve the aim</a:t>
            </a:r>
            <a:r>
              <a:rPr lang="en-US" sz="2000" b="0" dirty="0">
                <a:solidFill>
                  <a:srgbClr val="191919"/>
                </a:solidFill>
                <a:latin typeface="+mn-lt"/>
              </a:rPr>
              <a:t>. 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0" dirty="0">
                <a:solidFill>
                  <a:srgbClr val="191919"/>
                </a:solidFill>
                <a:latin typeface="+mn-lt"/>
              </a:rPr>
              <a:t>State at least two objectives – must be clear and concise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0" dirty="0">
                <a:solidFill>
                  <a:srgbClr val="191919"/>
                </a:solidFill>
                <a:latin typeface="+mn-lt"/>
              </a:rPr>
              <a:t>Use </a:t>
            </a:r>
            <a:r>
              <a:rPr lang="en-US" sz="2000" u="sng" dirty="0">
                <a:solidFill>
                  <a:srgbClr val="191919"/>
                </a:solidFill>
                <a:latin typeface="+mn-lt"/>
              </a:rPr>
              <a:t>appropriate verbs</a:t>
            </a:r>
            <a:r>
              <a:rPr lang="en-US" sz="2000" dirty="0">
                <a:solidFill>
                  <a:srgbClr val="191919"/>
                </a:solidFill>
                <a:latin typeface="+mn-lt"/>
              </a:rPr>
              <a:t> </a:t>
            </a:r>
            <a:r>
              <a:rPr lang="en-US" sz="2000" b="0" dirty="0">
                <a:solidFill>
                  <a:srgbClr val="191919"/>
                </a:solidFill>
                <a:latin typeface="+mn-lt"/>
              </a:rPr>
              <a:t>to accurately convey the work that you will carry out for each one:</a:t>
            </a:r>
          </a:p>
          <a:p>
            <a:pPr marL="1828800" lvl="3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191919"/>
                </a:solidFill>
                <a:highlight>
                  <a:srgbClr val="FFFF00"/>
                </a:highlight>
              </a:rPr>
              <a:t>Specific</a:t>
            </a:r>
            <a:r>
              <a:rPr lang="en-US" sz="2000" dirty="0">
                <a:solidFill>
                  <a:srgbClr val="191919"/>
                </a:solidFill>
              </a:rPr>
              <a:t> –Clearly state an objective using ‘action’ verbs</a:t>
            </a:r>
          </a:p>
          <a:p>
            <a:pPr marL="1828800" lvl="3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191919"/>
                </a:solidFill>
                <a:highlight>
                  <a:srgbClr val="FFFF00"/>
                </a:highlight>
              </a:rPr>
              <a:t>Measurable</a:t>
            </a:r>
            <a:r>
              <a:rPr lang="en-US" sz="2000" b="1" dirty="0">
                <a:solidFill>
                  <a:srgbClr val="191919"/>
                </a:solidFill>
              </a:rPr>
              <a:t> </a:t>
            </a:r>
            <a:r>
              <a:rPr lang="en-US" sz="2000" dirty="0">
                <a:solidFill>
                  <a:srgbClr val="191919"/>
                </a:solidFill>
              </a:rPr>
              <a:t>– Ensure the outcome can be measured.</a:t>
            </a:r>
          </a:p>
          <a:p>
            <a:pPr marL="1828800" lvl="3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191919"/>
                </a:solidFill>
                <a:highlight>
                  <a:srgbClr val="FFFF00"/>
                </a:highlight>
              </a:rPr>
              <a:t>Achievable</a:t>
            </a:r>
            <a:r>
              <a:rPr lang="en-US" sz="2000" dirty="0">
                <a:solidFill>
                  <a:srgbClr val="191919"/>
                </a:solidFill>
              </a:rPr>
              <a:t> – The objective is realistic given your resources (e.g., time, money, people).</a:t>
            </a:r>
          </a:p>
          <a:p>
            <a:pPr marL="1828800" lvl="3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191919"/>
                </a:solidFill>
                <a:highlight>
                  <a:srgbClr val="FFFF00"/>
                </a:highlight>
              </a:rPr>
              <a:t>Relevant</a:t>
            </a:r>
            <a:r>
              <a:rPr lang="en-US" sz="2000" dirty="0">
                <a:solidFill>
                  <a:srgbClr val="191919"/>
                </a:solidFill>
              </a:rPr>
              <a:t> – Set the objective relevant to the scope of your study.</a:t>
            </a:r>
          </a:p>
          <a:p>
            <a:pPr marL="1828800" lvl="3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rgbClr val="191919"/>
                </a:solidFill>
                <a:highlight>
                  <a:srgbClr val="FFFF00"/>
                </a:highlight>
              </a:rPr>
              <a:t>Time-Bound</a:t>
            </a:r>
            <a:r>
              <a:rPr lang="en-US" sz="2000" b="1" dirty="0">
                <a:solidFill>
                  <a:srgbClr val="191919"/>
                </a:solidFill>
              </a:rPr>
              <a:t> </a:t>
            </a:r>
            <a:r>
              <a:rPr lang="en-US" sz="2000" dirty="0">
                <a:solidFill>
                  <a:srgbClr val="191919"/>
                </a:solidFill>
              </a:rPr>
              <a:t>– Ensure there is a specific timeline or deadline for when the objective should be accomplished.</a:t>
            </a:r>
            <a:endParaRPr lang="en-US" sz="2000" b="0" dirty="0">
              <a:solidFill>
                <a:srgbClr val="19191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6F999E-9EB5-7F77-0D16-0917531A7666}"/>
              </a:ext>
            </a:extLst>
          </p:cNvPr>
          <p:cNvSpPr txBox="1"/>
          <p:nvPr/>
        </p:nvSpPr>
        <p:spPr>
          <a:xfrm>
            <a:off x="0" y="6332520"/>
            <a:ext cx="4669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400" dirty="0">
                <a:solidFill>
                  <a:srgbClr val="FF0000"/>
                </a:solidFill>
              </a:rPr>
              <a:t>Source:</a:t>
            </a:r>
          </a:p>
          <a:p>
            <a:r>
              <a:rPr lang="en-US" sz="1400" dirty="0">
                <a:solidFill>
                  <a:srgbClr val="002060"/>
                </a:solidFill>
                <a:hlinkClick r:id="rId3"/>
              </a:rPr>
              <a:t>Using Smart Objectives to Manage Your Database</a:t>
            </a:r>
            <a:endParaRPr lang="en-MY" sz="1400" dirty="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5E90DD-EED7-D652-BF95-BDF7A1CAA265}"/>
              </a:ext>
            </a:extLst>
          </p:cNvPr>
          <p:cNvSpPr txBox="1"/>
          <p:nvPr/>
        </p:nvSpPr>
        <p:spPr>
          <a:xfrm>
            <a:off x="723899" y="2734746"/>
            <a:ext cx="571501" cy="2810000"/>
          </a:xfrm>
          <a:prstGeom prst="rect">
            <a:avLst/>
          </a:prstGeom>
          <a:solidFill>
            <a:srgbClr val="FFFF00"/>
          </a:solidFill>
          <a:ln w="19050">
            <a:solidFill>
              <a:srgbClr val="FF0000"/>
            </a:solidFill>
            <a:prstDash val="lgDash"/>
          </a:ln>
        </p:spPr>
        <p:txBody>
          <a:bodyPr vert="horz"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rgbClr val="FF0000"/>
                </a:solidFill>
              </a:rPr>
              <a:t>S</a:t>
            </a:r>
          </a:p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rgbClr val="FF0000"/>
                </a:solidFill>
              </a:rPr>
              <a:t>M</a:t>
            </a:r>
          </a:p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rgbClr val="FF0000"/>
                </a:solidFill>
              </a:rPr>
              <a:t>A</a:t>
            </a:r>
          </a:p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rgbClr val="FF0000"/>
                </a:solidFill>
              </a:rPr>
              <a:t>R</a:t>
            </a:r>
          </a:p>
          <a:p>
            <a:pPr algn="ctr">
              <a:lnSpc>
                <a:spcPct val="150000"/>
              </a:lnSpc>
            </a:pPr>
            <a:r>
              <a:rPr lang="en-US" sz="2400" b="1" dirty="0">
                <a:solidFill>
                  <a:srgbClr val="FF0000"/>
                </a:solidFill>
              </a:rPr>
              <a:t>T</a:t>
            </a:r>
            <a:endParaRPr lang="en-US" sz="2400" b="1" i="0" dirty="0">
              <a:solidFill>
                <a:srgbClr val="FF0000"/>
              </a:solidFill>
              <a:effectLst/>
              <a:latin typeface="+mn-lt"/>
            </a:endParaRP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A337ED64-8E89-C0CD-5EEE-E2462457D7C9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1472001" cy="72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MY" spc="300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3. PROBLEM STATEMENT &amp; OBJECTIVE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02718-5132-B2E6-CF95-FBE880E4BA30}"/>
              </a:ext>
            </a:extLst>
          </p:cNvPr>
          <p:cNvSpPr/>
          <p:nvPr/>
        </p:nvSpPr>
        <p:spPr>
          <a:xfrm>
            <a:off x="11472000" y="0"/>
            <a:ext cx="720000" cy="72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158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MY" sz="20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2/3</a:t>
            </a:r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10D6184D-6AAD-C9FD-E308-030AA2DB7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1563"/>
            <a:ext cx="11353800" cy="523220"/>
          </a:xfrm>
        </p:spPr>
        <p:txBody>
          <a:bodyPr anchor="t">
            <a:normAutofit/>
          </a:bodyPr>
          <a:lstStyle/>
          <a:p>
            <a:pPr algn="l"/>
            <a:r>
              <a:rPr lang="en-MY" sz="2400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What is Objective? </a:t>
            </a:r>
          </a:p>
        </p:txBody>
      </p:sp>
    </p:spTree>
    <p:extLst>
      <p:ext uri="{BB962C8B-B14F-4D97-AF65-F5344CB8AC3E}">
        <p14:creationId xmlns:p14="http://schemas.microsoft.com/office/powerpoint/2010/main" val="49985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5210D2-83C3-BB24-BD8C-03A29AE0C0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24</a:t>
            </a:fld>
            <a:endParaRPr lang="en-MY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B3F4A1-8F47-9A13-18B9-548E1DB929D2}"/>
              </a:ext>
            </a:extLst>
          </p:cNvPr>
          <p:cNvSpPr txBox="1"/>
          <p:nvPr/>
        </p:nvSpPr>
        <p:spPr>
          <a:xfrm>
            <a:off x="0" y="5909801"/>
            <a:ext cx="936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sz="1400" dirty="0">
                <a:solidFill>
                  <a:srgbClr val="FF0000"/>
                </a:solidFill>
              </a:rPr>
              <a:t>Source:</a:t>
            </a:r>
          </a:p>
          <a:p>
            <a:r>
              <a:rPr lang="en-US" sz="1400" dirty="0">
                <a:hlinkClick r:id="rId2"/>
              </a:rPr>
              <a:t>Free SMART Goals Guide for Coaches (plus .PDF) | The Launchpad - The Coaching Tools Company Blog</a:t>
            </a:r>
            <a:endParaRPr lang="en-MY" sz="1400" dirty="0">
              <a:solidFill>
                <a:srgbClr val="002060"/>
              </a:solidFill>
            </a:endParaRP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A0D50B6B-36AE-49BD-B496-E41E4DB22ABA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1472001" cy="72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MY" spc="300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3. PROBLEM STATEMENT &amp; OBJECTIVE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A62C29-2415-A10F-4224-35FBDB42A69B}"/>
              </a:ext>
            </a:extLst>
          </p:cNvPr>
          <p:cNvSpPr/>
          <p:nvPr/>
        </p:nvSpPr>
        <p:spPr>
          <a:xfrm>
            <a:off x="11472000" y="0"/>
            <a:ext cx="720000" cy="72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158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MY" sz="20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3/3</a:t>
            </a: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0DCC6670-9056-9EAF-9634-DC8C5C896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5675" y="5189801"/>
            <a:ext cx="7229475" cy="720000"/>
          </a:xfrm>
        </p:spPr>
        <p:txBody>
          <a:bodyPr anchor="t">
            <a:noAutofit/>
          </a:bodyPr>
          <a:lstStyle/>
          <a:p>
            <a:r>
              <a:rPr lang="en-MY" sz="2400" dirty="0">
                <a:solidFill>
                  <a:srgbClr val="FFFF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SMART objectives can be applied anywhere in your life, both professionally &amp; personally. </a:t>
            </a:r>
          </a:p>
        </p:txBody>
      </p:sp>
      <p:pic>
        <p:nvPicPr>
          <p:cNvPr id="11266" name="Picture 2" descr="Free SMART Goals Guide for Coaches (plus .PDF) | The Launchpad - The  Coaching Tools Company Blog">
            <a:extLst>
              <a:ext uri="{FF2B5EF4-FFF2-40B4-BE49-F238E27FC236}">
                <a16:creationId xmlns:a16="http://schemas.microsoft.com/office/drawing/2014/main" id="{88AAA5DC-AE39-15B3-8A3E-85E11978A9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1" b="16083"/>
          <a:stretch/>
        </p:blipFill>
        <p:spPr bwMode="auto">
          <a:xfrm>
            <a:off x="1053097" y="895147"/>
            <a:ext cx="10074632" cy="4176014"/>
          </a:xfrm>
          <a:prstGeom prst="rect">
            <a:avLst/>
          </a:prstGeom>
          <a:noFill/>
          <a:ln w="7620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55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ork Environment Pictures | Download Free Images on Unsplash">
            <a:extLst>
              <a:ext uri="{FF2B5EF4-FFF2-40B4-BE49-F238E27FC236}">
                <a16:creationId xmlns:a16="http://schemas.microsoft.com/office/drawing/2014/main" id="{78DA26CE-7512-9BD9-CBF6-E5D32B840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752" y="421998"/>
            <a:ext cx="9016496" cy="6014003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86CC5B-9C6A-DA8B-A28A-C7FABA73C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25</a:t>
            </a:fld>
            <a:endParaRPr lang="en-MY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9E6E25-7DE3-CB2D-B208-2B87D973E3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94331" y="289860"/>
            <a:ext cx="7602070" cy="1673412"/>
          </a:xfrm>
        </p:spPr>
        <p:txBody>
          <a:bodyPr>
            <a:normAutofit/>
          </a:bodyPr>
          <a:lstStyle/>
          <a:p>
            <a:r>
              <a:rPr lang="en-MY" sz="4000" b="0" dirty="0">
                <a:solidFill>
                  <a:schemeClr val="bg1"/>
                </a:solidFill>
                <a:latin typeface="Amasis MT Pro Black" panose="02040A04050005020304" pitchFamily="18" charset="0"/>
              </a:rPr>
              <a:t>PART 4:</a:t>
            </a:r>
            <a:br>
              <a:rPr lang="en-MY" sz="4000" b="0" dirty="0">
                <a:solidFill>
                  <a:schemeClr val="bg1"/>
                </a:solidFill>
                <a:latin typeface="Amasis MT Pro Black" panose="02040A04050005020304" pitchFamily="18" charset="0"/>
              </a:rPr>
            </a:br>
            <a:r>
              <a:rPr lang="en-MY" sz="4000" b="0" dirty="0">
                <a:solidFill>
                  <a:schemeClr val="bg1"/>
                </a:solidFill>
                <a:latin typeface="Amasis MT Pro Black" panose="02040A04050005020304" pitchFamily="18" charset="0"/>
              </a:rPr>
              <a:t>METHODOLOGY</a:t>
            </a:r>
            <a:endParaRPr lang="en-MY" sz="4000" dirty="0">
              <a:solidFill>
                <a:schemeClr val="bg1"/>
              </a:solidFill>
              <a:latin typeface="Amasis MT Pro Black" panose="02040A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1212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CF02B1-9BF0-50A6-D84B-FB123DF02E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26</a:t>
            </a:fld>
            <a:endParaRPr lang="en-MY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C2D2F8DD-129A-CF32-BD09-B2C867856C9E}"/>
              </a:ext>
            </a:extLst>
          </p:cNvPr>
          <p:cNvSpPr txBox="1">
            <a:spLocks/>
          </p:cNvSpPr>
          <p:nvPr/>
        </p:nvSpPr>
        <p:spPr>
          <a:xfrm>
            <a:off x="838200" y="1582977"/>
            <a:ext cx="10515600" cy="4717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b="0" i="0" dirty="0">
                <a:solidFill>
                  <a:srgbClr val="191919"/>
                </a:solidFill>
                <a:effectLst/>
                <a:latin typeface="+mn-lt"/>
              </a:rPr>
              <a:t>The </a:t>
            </a:r>
            <a:r>
              <a:rPr lang="en-US" sz="2800" i="0" dirty="0">
                <a:solidFill>
                  <a:schemeClr val="accent2"/>
                </a:solidFill>
                <a:effectLst/>
                <a:latin typeface="+mn-lt"/>
              </a:rPr>
              <a:t>systematic method </a:t>
            </a:r>
            <a:r>
              <a:rPr lang="en-US" sz="2800" b="0" i="0" dirty="0">
                <a:solidFill>
                  <a:srgbClr val="191919"/>
                </a:solidFill>
                <a:effectLst/>
                <a:latin typeface="+mn-lt"/>
              </a:rPr>
              <a:t>to resolve a research problem through data gathering using various techniques, providing an interpretation of data gathered and drawing conclusions about the research data. </a:t>
            </a:r>
          </a:p>
          <a:p>
            <a:pPr>
              <a:lnSpc>
                <a:spcPct val="150000"/>
              </a:lnSpc>
            </a:pPr>
            <a:endParaRPr lang="en-US" sz="2800" b="0" dirty="0">
              <a:solidFill>
                <a:srgbClr val="191919"/>
              </a:soli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en-US" sz="2800" b="0" i="0" dirty="0">
                <a:solidFill>
                  <a:srgbClr val="191919"/>
                </a:solidFill>
                <a:effectLst/>
                <a:latin typeface="+mn-lt"/>
              </a:rPr>
              <a:t>A </a:t>
            </a:r>
            <a:r>
              <a:rPr lang="en-US" sz="2800" b="0" i="0" strike="noStrike" dirty="0">
                <a:solidFill>
                  <a:srgbClr val="0070C0"/>
                </a:solidFill>
                <a:effectLst/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research methodology</a:t>
            </a:r>
            <a:r>
              <a:rPr lang="en-US" sz="2800" b="0" i="0" dirty="0">
                <a:solidFill>
                  <a:srgbClr val="0070C0"/>
                </a:solidFill>
                <a:effectLst/>
                <a:latin typeface="+mn-lt"/>
              </a:rPr>
              <a:t> </a:t>
            </a:r>
            <a:r>
              <a:rPr lang="en-US" sz="2800" b="0" i="0" dirty="0">
                <a:solidFill>
                  <a:srgbClr val="191919"/>
                </a:solidFill>
                <a:effectLst/>
                <a:latin typeface="+mn-lt"/>
              </a:rPr>
              <a:t>is the blueprint of a research or study </a:t>
            </a:r>
          </a:p>
          <a:p>
            <a:pPr>
              <a:lnSpc>
                <a:spcPct val="150000"/>
              </a:lnSpc>
            </a:pPr>
            <a:r>
              <a:rPr lang="en-US" sz="2600" b="0" i="0" dirty="0">
                <a:solidFill>
                  <a:srgbClr val="191919"/>
                </a:solidFill>
                <a:effectLst/>
                <a:latin typeface="+mn-lt"/>
              </a:rPr>
              <a:t>(Murthy &amp; </a:t>
            </a:r>
            <a:r>
              <a:rPr lang="en-US" sz="2600" b="0" i="0" dirty="0" err="1">
                <a:solidFill>
                  <a:srgbClr val="191919"/>
                </a:solidFill>
                <a:effectLst/>
                <a:latin typeface="+mn-lt"/>
              </a:rPr>
              <a:t>Bhojanna</a:t>
            </a:r>
            <a:r>
              <a:rPr lang="en-US" sz="2600" b="0" i="0" dirty="0">
                <a:solidFill>
                  <a:srgbClr val="191919"/>
                </a:solidFill>
                <a:effectLst/>
                <a:latin typeface="+mn-lt"/>
              </a:rPr>
              <a:t>, 2009, p. 32).</a:t>
            </a:r>
          </a:p>
          <a:p>
            <a:pPr>
              <a:lnSpc>
                <a:spcPct val="150000"/>
              </a:lnSpc>
            </a:pPr>
            <a:endParaRPr lang="en-MY" sz="4400" b="0" dirty="0">
              <a:solidFill>
                <a:schemeClr val="tx1"/>
              </a:solidFill>
              <a:latin typeface="+mn-lt"/>
              <a:ea typeface="Verdan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D38E73-BE65-67AC-9514-24531B8B0E2B}"/>
              </a:ext>
            </a:extLst>
          </p:cNvPr>
          <p:cNvSpPr txBox="1"/>
          <p:nvPr/>
        </p:nvSpPr>
        <p:spPr>
          <a:xfrm>
            <a:off x="0" y="6119336"/>
            <a:ext cx="34834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rgbClr val="FF0000"/>
                </a:solidFill>
              </a:rPr>
              <a:t>Reference: </a:t>
            </a:r>
          </a:p>
          <a:p>
            <a:r>
              <a:rPr lang="en-US" sz="1400" dirty="0">
                <a:solidFill>
                  <a:srgbClr val="00206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Write Research Methodology: Overview, Tips, and Techniques</a:t>
            </a:r>
            <a:endParaRPr lang="en-MY" sz="1400" dirty="0">
              <a:solidFill>
                <a:srgbClr val="002060"/>
              </a:solidFill>
            </a:endParaRP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55E2B84F-0ABB-57A4-B201-968C66CB0B03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1472001" cy="72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MY" spc="300" dirty="0">
                <a:solidFill>
                  <a:schemeClr val="tx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4. METHODOLOGY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E3AC99-F361-46F0-0ABF-1EB1BE806D9F}"/>
              </a:ext>
            </a:extLst>
          </p:cNvPr>
          <p:cNvSpPr/>
          <p:nvPr/>
        </p:nvSpPr>
        <p:spPr>
          <a:xfrm>
            <a:off x="11472000" y="0"/>
            <a:ext cx="720000" cy="72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158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MY" sz="20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1/4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81EF1F17-A439-858F-3C19-84B052B95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1563"/>
            <a:ext cx="11353800" cy="523220"/>
          </a:xfrm>
        </p:spPr>
        <p:txBody>
          <a:bodyPr anchor="t">
            <a:normAutofit/>
          </a:bodyPr>
          <a:lstStyle/>
          <a:p>
            <a:pPr algn="l"/>
            <a:r>
              <a:rPr lang="en-MY" sz="2400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What is Research Methodology? </a:t>
            </a:r>
          </a:p>
        </p:txBody>
      </p:sp>
    </p:spTree>
    <p:extLst>
      <p:ext uri="{BB962C8B-B14F-4D97-AF65-F5344CB8AC3E}">
        <p14:creationId xmlns:p14="http://schemas.microsoft.com/office/powerpoint/2010/main" val="276346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CF02B1-9BF0-50A6-D84B-FB123DF02E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27</a:t>
            </a:fld>
            <a:endParaRPr lang="en-MY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D38E73-BE65-67AC-9514-24531B8B0E2B}"/>
              </a:ext>
            </a:extLst>
          </p:cNvPr>
          <p:cNvSpPr txBox="1"/>
          <p:nvPr/>
        </p:nvSpPr>
        <p:spPr>
          <a:xfrm>
            <a:off x="0" y="6119336"/>
            <a:ext cx="34834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rgbClr val="FF0000"/>
                </a:solidFill>
              </a:rPr>
              <a:t>Reference: </a:t>
            </a:r>
          </a:p>
          <a:p>
            <a:r>
              <a:rPr lang="en-US" sz="1400" dirty="0">
                <a:solidFill>
                  <a:srgbClr val="00206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to Write Research Methodology: Overview, Tips, and Techniques</a:t>
            </a:r>
            <a:endParaRPr lang="en-MY" sz="1400" dirty="0">
              <a:solidFill>
                <a:srgbClr val="00206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F4DB8B-DF57-E37E-A312-0E53CFE83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824" y="1240971"/>
            <a:ext cx="8235184" cy="502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96C771EB-D853-F6E1-C99C-CA538A53C794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1472001" cy="72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MY" spc="300" dirty="0">
                <a:solidFill>
                  <a:schemeClr val="tx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4. METHODOLOGY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6BB246-4782-5035-A29B-6C76F9732F81}"/>
              </a:ext>
            </a:extLst>
          </p:cNvPr>
          <p:cNvSpPr/>
          <p:nvPr/>
        </p:nvSpPr>
        <p:spPr>
          <a:xfrm>
            <a:off x="11472000" y="0"/>
            <a:ext cx="720000" cy="72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158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MY" sz="20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2/4</a:t>
            </a: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9859A0FE-3302-4E8A-B96A-D10CD2EC4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1563"/>
            <a:ext cx="11353800" cy="523220"/>
          </a:xfrm>
        </p:spPr>
        <p:txBody>
          <a:bodyPr anchor="t">
            <a:normAutofit/>
          </a:bodyPr>
          <a:lstStyle/>
          <a:p>
            <a:pPr algn="l"/>
            <a:r>
              <a:rPr lang="en-MY" sz="2400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What is Research Methodology? </a:t>
            </a:r>
          </a:p>
        </p:txBody>
      </p:sp>
    </p:spTree>
    <p:extLst>
      <p:ext uri="{BB962C8B-B14F-4D97-AF65-F5344CB8AC3E}">
        <p14:creationId xmlns:p14="http://schemas.microsoft.com/office/powerpoint/2010/main" val="22981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CF02B1-9BF0-50A6-D84B-FB123DF02E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28</a:t>
            </a:fld>
            <a:endParaRPr lang="en-MY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D38E73-BE65-67AC-9514-24531B8B0E2B}"/>
              </a:ext>
            </a:extLst>
          </p:cNvPr>
          <p:cNvSpPr txBox="1"/>
          <p:nvPr/>
        </p:nvSpPr>
        <p:spPr>
          <a:xfrm>
            <a:off x="0" y="6119336"/>
            <a:ext cx="3483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>
                <a:solidFill>
                  <a:srgbClr val="FF0000"/>
                </a:solidFill>
              </a:rPr>
              <a:t>Reference: </a:t>
            </a:r>
          </a:p>
          <a:p>
            <a:r>
              <a:rPr lang="en-US" sz="1400" dirty="0">
                <a:solidFill>
                  <a:srgbClr val="002060"/>
                </a:solidFill>
                <a:hlinkClick r:id="rId3"/>
              </a:rPr>
              <a:t>How to Write Methodology?</a:t>
            </a:r>
            <a:endParaRPr lang="en-MY" sz="1400" dirty="0">
              <a:solidFill>
                <a:srgbClr val="002060"/>
              </a:solidFill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1679EBCD-90BD-BE8A-C27A-D9FC1FA3EC19}"/>
              </a:ext>
            </a:extLst>
          </p:cNvPr>
          <p:cNvSpPr txBox="1">
            <a:spLocks/>
          </p:cNvSpPr>
          <p:nvPr/>
        </p:nvSpPr>
        <p:spPr>
          <a:xfrm>
            <a:off x="439271" y="1285033"/>
            <a:ext cx="11208301" cy="34139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tx1"/>
                </a:solidFill>
                <a:latin typeface="+mn-lt"/>
                <a:ea typeface="Verdana" panose="020B0604030504040204" pitchFamily="34" charset="0"/>
              </a:rPr>
              <a:t>Restate your research problem.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2400" b="0" dirty="0">
                <a:solidFill>
                  <a:schemeClr val="tx1"/>
                </a:solidFill>
                <a:latin typeface="+mn-lt"/>
                <a:ea typeface="Verdana" panose="020B0604030504040204" pitchFamily="34" charset="0"/>
              </a:rPr>
              <a:t>Describe &amp; justify your selected approach.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2400" b="0" dirty="0">
                <a:solidFill>
                  <a:schemeClr val="tx1"/>
                </a:solidFill>
                <a:latin typeface="+mn-lt"/>
                <a:ea typeface="Verdana" panose="020B0604030504040204" pitchFamily="34" charset="0"/>
              </a:rPr>
              <a:t>Explain the methods of your data collection. 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2400" b="0" dirty="0">
                <a:solidFill>
                  <a:schemeClr val="tx1"/>
                </a:solidFill>
                <a:latin typeface="+mn-lt"/>
                <a:ea typeface="Verdana" panose="020B0604030504040204" pitchFamily="34" charset="0"/>
              </a:rPr>
              <a:t>Describe your data analysis method.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2400" b="0" dirty="0">
                <a:solidFill>
                  <a:schemeClr val="tx1"/>
                </a:solidFill>
                <a:latin typeface="+mn-lt"/>
                <a:ea typeface="Verdana" panose="020B0604030504040204" pitchFamily="34" charset="0"/>
              </a:rPr>
              <a:t>Explain the obstacles and their solutions. 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2400" b="0" dirty="0">
                <a:solidFill>
                  <a:schemeClr val="tx1"/>
                </a:solidFill>
                <a:latin typeface="+mn-lt"/>
                <a:ea typeface="Verdana" panose="020B0604030504040204" pitchFamily="34" charset="0"/>
              </a:rPr>
              <a:t>Provide citations of sources.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F1B6D0-3BEF-9613-EA72-DE3CCDBFE524}"/>
              </a:ext>
            </a:extLst>
          </p:cNvPr>
          <p:cNvSpPr txBox="1"/>
          <p:nvPr/>
        </p:nvSpPr>
        <p:spPr>
          <a:xfrm>
            <a:off x="7462016" y="4300806"/>
            <a:ext cx="4185556" cy="1433726"/>
          </a:xfrm>
          <a:prstGeom prst="rect">
            <a:avLst/>
          </a:prstGeom>
          <a:solidFill>
            <a:srgbClr val="FFFF00"/>
          </a:solidFill>
          <a:ln w="19050">
            <a:solidFill>
              <a:srgbClr val="FF0000"/>
            </a:solidFill>
            <a:prstDash val="lgDash"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0" i="0" dirty="0">
                <a:solidFill>
                  <a:srgbClr val="191919"/>
                </a:solidFill>
                <a:effectLst/>
                <a:latin typeface="+mn-lt"/>
              </a:rPr>
              <a:t>Don’t forget to use </a:t>
            </a:r>
            <a:r>
              <a:rPr lang="en-US" sz="2000" b="1" i="0" u="sng" dirty="0">
                <a:solidFill>
                  <a:schemeClr val="accent3"/>
                </a:solidFill>
                <a:effectLst/>
                <a:latin typeface="+mn-lt"/>
              </a:rPr>
              <a:t>visual aids</a:t>
            </a:r>
            <a:r>
              <a:rPr lang="en-US" sz="2000" b="0" i="0" dirty="0">
                <a:solidFill>
                  <a:srgbClr val="191919"/>
                </a:solidFill>
                <a:effectLst/>
                <a:latin typeface="+mn-lt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rgbClr val="191919"/>
                </a:solidFill>
              </a:rPr>
              <a:t>Flow chart, table, diagrams, images etc. </a:t>
            </a:r>
            <a:endParaRPr lang="en-US" sz="2000" b="0" i="0" dirty="0">
              <a:solidFill>
                <a:srgbClr val="191919"/>
              </a:solidFill>
              <a:effectLst/>
              <a:latin typeface="+mn-lt"/>
            </a:endParaRP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506016E7-53DA-452E-B0A1-4F44B5D09D00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1472001" cy="72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MY" spc="300" dirty="0">
                <a:solidFill>
                  <a:schemeClr val="tx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4. METHODOLOGY</a:t>
            </a: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7C9A30A3-6D1D-56FD-6C30-96E3D486B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1563"/>
            <a:ext cx="11353800" cy="523220"/>
          </a:xfrm>
        </p:spPr>
        <p:txBody>
          <a:bodyPr anchor="t">
            <a:normAutofit/>
          </a:bodyPr>
          <a:lstStyle/>
          <a:p>
            <a:pPr algn="l"/>
            <a:r>
              <a:rPr lang="en-MY" sz="2400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How to Present Your Research Methodology?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889A87-85D3-3712-EEC5-D90529724274}"/>
              </a:ext>
            </a:extLst>
          </p:cNvPr>
          <p:cNvSpPr/>
          <p:nvPr/>
        </p:nvSpPr>
        <p:spPr>
          <a:xfrm>
            <a:off x="11472000" y="0"/>
            <a:ext cx="720000" cy="72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158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MY" sz="20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3/4</a:t>
            </a:r>
          </a:p>
        </p:txBody>
      </p:sp>
    </p:spTree>
    <p:extLst>
      <p:ext uri="{BB962C8B-B14F-4D97-AF65-F5344CB8AC3E}">
        <p14:creationId xmlns:p14="http://schemas.microsoft.com/office/powerpoint/2010/main" val="228426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hart Background Images - Free Download on Freepik">
            <a:extLst>
              <a:ext uri="{FF2B5EF4-FFF2-40B4-BE49-F238E27FC236}">
                <a16:creationId xmlns:a16="http://schemas.microsoft.com/office/drawing/2014/main" id="{C31A985B-8525-F331-16AA-F33C239ED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654" y="323252"/>
            <a:ext cx="9324691" cy="621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86CC5B-9C6A-DA8B-A28A-C7FABA73C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29</a:t>
            </a:fld>
            <a:endParaRPr lang="en-MY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9E6E25-7DE3-CB2D-B208-2B87D973E3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99445" y="2442882"/>
            <a:ext cx="7593107" cy="1972235"/>
          </a:xfrm>
          <a:solidFill>
            <a:srgbClr val="DAE3F3">
              <a:alpha val="50196"/>
            </a:srgbClr>
          </a:solidFill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</a:pPr>
            <a:r>
              <a:rPr lang="en-MY" sz="4800" b="1" dirty="0">
                <a:solidFill>
                  <a:srgbClr val="2C2C2C"/>
                </a:solidFill>
                <a:latin typeface="Amasis MT Pro Black" panose="02040A04050005020304" pitchFamily="18" charset="0"/>
              </a:rPr>
              <a:t>PART 5:</a:t>
            </a:r>
            <a:br>
              <a:rPr lang="en-MY" sz="4800" b="1" dirty="0">
                <a:solidFill>
                  <a:srgbClr val="2C2C2C"/>
                </a:solidFill>
                <a:latin typeface="Amasis MT Pro Black" panose="02040A04050005020304" pitchFamily="18" charset="0"/>
              </a:rPr>
            </a:br>
            <a:r>
              <a:rPr lang="en-MY" sz="4800" b="1" dirty="0">
                <a:solidFill>
                  <a:srgbClr val="2C2C2C"/>
                </a:solidFill>
                <a:latin typeface="Amasis MT Pro Black" panose="02040A04050005020304" pitchFamily="18" charset="0"/>
              </a:rPr>
              <a:t>EXPECTED OUTCOME / RESULT</a:t>
            </a:r>
          </a:p>
        </p:txBody>
      </p:sp>
    </p:spTree>
    <p:extLst>
      <p:ext uri="{BB962C8B-B14F-4D97-AF65-F5344CB8AC3E}">
        <p14:creationId xmlns:p14="http://schemas.microsoft.com/office/powerpoint/2010/main" val="3704252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C2EC11-BBD7-6F23-6268-44A628F30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>
                <a:solidFill>
                  <a:schemeClr val="tx1"/>
                </a:solidFill>
              </a:rPr>
              <a:t>Presentation Rubric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CF02B1-9BF0-50A6-D84B-FB123DF02E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3</a:t>
            </a:fld>
            <a:endParaRPr lang="en-MY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40B4AB2-FE0D-E7A0-0E30-7D455307D5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854020"/>
              </p:ext>
            </p:extLst>
          </p:nvPr>
        </p:nvGraphicFramePr>
        <p:xfrm>
          <a:off x="1387552" y="1524000"/>
          <a:ext cx="9405728" cy="4480105"/>
        </p:xfrm>
        <a:graphic>
          <a:graphicData uri="http://schemas.openxmlformats.org/drawingml/2006/table">
            <a:tbl>
              <a:tblPr>
                <a:tableStyleId>{C083E6E3-FA7D-4D7B-A595-EF9225AFEA82}</a:tableStyleId>
              </a:tblPr>
              <a:tblGrid>
                <a:gridCol w="1803657">
                  <a:extLst>
                    <a:ext uri="{9D8B030D-6E8A-4147-A177-3AD203B41FA5}">
                      <a16:colId xmlns:a16="http://schemas.microsoft.com/office/drawing/2014/main" val="3840675331"/>
                    </a:ext>
                  </a:extLst>
                </a:gridCol>
                <a:gridCol w="6606988">
                  <a:extLst>
                    <a:ext uri="{9D8B030D-6E8A-4147-A177-3AD203B41FA5}">
                      <a16:colId xmlns:a16="http://schemas.microsoft.com/office/drawing/2014/main" val="179656498"/>
                    </a:ext>
                  </a:extLst>
                </a:gridCol>
                <a:gridCol w="995083">
                  <a:extLst>
                    <a:ext uri="{9D8B030D-6E8A-4147-A177-3AD203B41FA5}">
                      <a16:colId xmlns:a16="http://schemas.microsoft.com/office/drawing/2014/main" val="2273748496"/>
                    </a:ext>
                  </a:extLst>
                </a:gridCol>
              </a:tblGrid>
              <a:tr h="640015">
                <a:tc rowSpan="7">
                  <a:txBody>
                    <a:bodyPr/>
                    <a:lstStyle/>
                    <a:p>
                      <a:pPr algn="ctr" rtl="0" fontAlgn="ctr"/>
                      <a:r>
                        <a:rPr lang="en-MY" sz="1800" dirty="0">
                          <a:effectLst/>
                        </a:rPr>
                        <a:t>Presentation</a:t>
                      </a:r>
                      <a:br>
                        <a:rPr lang="en-MY" sz="1800" dirty="0">
                          <a:effectLst/>
                        </a:rPr>
                      </a:br>
                      <a:r>
                        <a:rPr lang="en-MY" sz="1800" dirty="0">
                          <a:effectLst/>
                        </a:rPr>
                        <a:t>(15%)</a:t>
                      </a:r>
                      <a:endParaRPr lang="en-MY" sz="1800" dirty="0">
                        <a:effectLst/>
                        <a:latin typeface="+mj-lt"/>
                      </a:endParaRPr>
                    </a:p>
                  </a:txBody>
                  <a:tcPr marL="7301" marR="7301" marT="4867" marB="4867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dirty="0">
                          <a:effectLst/>
                        </a:rPr>
                        <a:t>Criteria</a:t>
                      </a:r>
                      <a:endParaRPr lang="en-US" sz="1800" b="1" dirty="0">
                        <a:effectLst/>
                        <a:latin typeface="+mj-lt"/>
                      </a:endParaRPr>
                    </a:p>
                  </a:txBody>
                  <a:tcPr marL="7301" marR="7301" marT="4867" marB="48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800" b="1" dirty="0">
                          <a:effectLst/>
                        </a:rPr>
                        <a:t>Mark</a:t>
                      </a:r>
                      <a:endParaRPr lang="en-MY" sz="1800" b="1" dirty="0">
                        <a:effectLst/>
                        <a:latin typeface="+mj-lt"/>
                      </a:endParaRPr>
                    </a:p>
                  </a:txBody>
                  <a:tcPr marL="7301" marR="7301" marT="4867" marB="486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67574"/>
                  </a:ext>
                </a:extLst>
              </a:tr>
              <a:tr h="640015">
                <a:tc vMerge="1">
                  <a:txBody>
                    <a:bodyPr/>
                    <a:lstStyle/>
                    <a:p>
                      <a:pPr algn="ctr" rtl="0" fontAlgn="ctr"/>
                      <a:r>
                        <a:rPr lang="en-MY" sz="1800" dirty="0">
                          <a:effectLst/>
                        </a:rPr>
                        <a:t>Presentation</a:t>
                      </a:r>
                      <a:br>
                        <a:rPr lang="en-MY" sz="1800" dirty="0">
                          <a:effectLst/>
                        </a:rPr>
                      </a:br>
                      <a:r>
                        <a:rPr lang="en-MY" sz="1800" dirty="0">
                          <a:effectLst/>
                        </a:rPr>
                        <a:t>(15%)</a:t>
                      </a:r>
                      <a:endParaRPr lang="en-MY" sz="1800" dirty="0">
                        <a:effectLst/>
                        <a:latin typeface="+mj-lt"/>
                      </a:endParaRPr>
                    </a:p>
                  </a:txBody>
                  <a:tcPr marL="7301" marR="7301" marT="4867" marB="4867" anchor="ctr"/>
                </a:tc>
                <a:tc>
                  <a:txBody>
                    <a:bodyPr/>
                    <a:lstStyle/>
                    <a:p>
                      <a:pPr lvl="1" rtl="0" fontAlgn="ctr"/>
                      <a:r>
                        <a:rPr lang="en-US" sz="1800" dirty="0">
                          <a:effectLst/>
                        </a:rPr>
                        <a:t>Topic Knowledge (Background and Literature Review)</a:t>
                      </a:r>
                      <a:endParaRPr lang="en-US" sz="1800" dirty="0">
                        <a:effectLst/>
                        <a:latin typeface="+mj-lt"/>
                      </a:endParaRPr>
                    </a:p>
                  </a:txBody>
                  <a:tcPr marL="7301" marR="7301" marT="4867" marB="48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800" dirty="0">
                          <a:effectLst/>
                        </a:rPr>
                        <a:t>4</a:t>
                      </a:r>
                      <a:endParaRPr lang="en-MY" sz="1800" dirty="0">
                        <a:effectLst/>
                        <a:latin typeface="+mj-lt"/>
                      </a:endParaRPr>
                    </a:p>
                  </a:txBody>
                  <a:tcPr marL="7301" marR="7301" marT="4867" marB="486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2251691"/>
                  </a:ext>
                </a:extLst>
              </a:tr>
              <a:tr h="640015"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rtl="0" fontAlgn="ctr"/>
                      <a:r>
                        <a:rPr lang="en-US" sz="1800" dirty="0">
                          <a:effectLst/>
                        </a:rPr>
                        <a:t>Technical Approach (Problem Statement, Objective and Methodology)</a:t>
                      </a:r>
                      <a:endParaRPr lang="en-US" sz="1800" dirty="0">
                        <a:effectLst/>
                        <a:latin typeface="+mj-lt"/>
                      </a:endParaRPr>
                    </a:p>
                  </a:txBody>
                  <a:tcPr marL="7301" marR="7301" marT="4867" marB="48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800">
                          <a:effectLst/>
                        </a:rPr>
                        <a:t>4</a:t>
                      </a:r>
                      <a:endParaRPr lang="en-MY" sz="1800">
                        <a:effectLst/>
                        <a:latin typeface="+mj-lt"/>
                      </a:endParaRPr>
                    </a:p>
                  </a:txBody>
                  <a:tcPr marL="7301" marR="7301" marT="4867" marB="4867" anchor="ctr"/>
                </a:tc>
                <a:extLst>
                  <a:ext uri="{0D108BD9-81ED-4DB2-BD59-A6C34878D82A}">
                    <a16:rowId xmlns:a16="http://schemas.microsoft.com/office/drawing/2014/main" val="3591840145"/>
                  </a:ext>
                </a:extLst>
              </a:tr>
              <a:tr h="640015"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rtl="0" fontAlgn="ctr"/>
                      <a:r>
                        <a:rPr lang="en-MY" sz="1800" dirty="0">
                          <a:effectLst/>
                        </a:rPr>
                        <a:t>Problem Solving Creativity (Methodology)</a:t>
                      </a:r>
                      <a:endParaRPr lang="en-MY" sz="1800" dirty="0">
                        <a:effectLst/>
                        <a:latin typeface="+mj-lt"/>
                      </a:endParaRPr>
                    </a:p>
                  </a:txBody>
                  <a:tcPr marL="7301" marR="7301" marT="4867" marB="48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800" dirty="0">
                          <a:effectLst/>
                        </a:rPr>
                        <a:t>3</a:t>
                      </a:r>
                      <a:endParaRPr lang="en-MY" sz="1800" dirty="0">
                        <a:effectLst/>
                        <a:latin typeface="+mj-lt"/>
                      </a:endParaRPr>
                    </a:p>
                  </a:txBody>
                  <a:tcPr marL="7301" marR="7301" marT="4867" marB="4867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89516"/>
                  </a:ext>
                </a:extLst>
              </a:tr>
              <a:tr h="640015"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rtl="0" fontAlgn="ctr"/>
                      <a:r>
                        <a:rPr lang="en-US" sz="1800" dirty="0">
                          <a:effectLst/>
                        </a:rPr>
                        <a:t>Critical Thinking (Expected Outcome/Results, Analysis and Conclusions)</a:t>
                      </a:r>
                      <a:endParaRPr lang="en-US" sz="1800" dirty="0">
                        <a:effectLst/>
                        <a:latin typeface="+mj-lt"/>
                      </a:endParaRPr>
                    </a:p>
                  </a:txBody>
                  <a:tcPr marL="7301" marR="7301" marT="4867" marB="48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800">
                          <a:effectLst/>
                        </a:rPr>
                        <a:t>2</a:t>
                      </a:r>
                      <a:endParaRPr lang="en-MY" sz="1800">
                        <a:effectLst/>
                        <a:latin typeface="+mj-lt"/>
                      </a:endParaRPr>
                    </a:p>
                  </a:txBody>
                  <a:tcPr marL="7301" marR="7301" marT="4867" marB="4867" anchor="ctr"/>
                </a:tc>
                <a:extLst>
                  <a:ext uri="{0D108BD9-81ED-4DB2-BD59-A6C34878D82A}">
                    <a16:rowId xmlns:a16="http://schemas.microsoft.com/office/drawing/2014/main" val="510860294"/>
                  </a:ext>
                </a:extLst>
              </a:tr>
              <a:tr h="640015"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rtl="0" fontAlgn="ctr"/>
                      <a:r>
                        <a:rPr lang="en-US" sz="1800" dirty="0">
                          <a:effectLst/>
                        </a:rPr>
                        <a:t>Visual aids involving the use of diverse resources</a:t>
                      </a:r>
                      <a:endParaRPr lang="en-US" sz="1800" dirty="0">
                        <a:effectLst/>
                        <a:latin typeface="+mj-lt"/>
                      </a:endParaRPr>
                    </a:p>
                  </a:txBody>
                  <a:tcPr marL="7301" marR="7301" marT="4867" marB="486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800" dirty="0">
                          <a:effectLst/>
                        </a:rPr>
                        <a:t>2</a:t>
                      </a:r>
                      <a:endParaRPr lang="en-MY" sz="1800" dirty="0">
                        <a:effectLst/>
                        <a:latin typeface="+mj-lt"/>
                      </a:endParaRPr>
                    </a:p>
                  </a:txBody>
                  <a:tcPr marL="7301" marR="7301" marT="4867" marB="4867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744139"/>
                  </a:ext>
                </a:extLst>
              </a:tr>
              <a:tr h="640015"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MY" sz="1800" b="1" dirty="0">
                          <a:effectLst/>
                        </a:rPr>
                        <a:t>Total %</a:t>
                      </a:r>
                      <a:endParaRPr lang="en-MY" sz="1800" b="1" dirty="0">
                        <a:effectLst/>
                        <a:latin typeface="+mj-lt"/>
                      </a:endParaRPr>
                    </a:p>
                  </a:txBody>
                  <a:tcPr marL="7301" marR="7301" marT="4867" marB="486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MY" sz="1800" b="1" dirty="0">
                          <a:effectLst/>
                        </a:rPr>
                        <a:t>15</a:t>
                      </a:r>
                      <a:endParaRPr lang="en-MY" sz="1800" b="1" dirty="0">
                        <a:effectLst/>
                        <a:latin typeface="+mj-lt"/>
                      </a:endParaRPr>
                    </a:p>
                  </a:txBody>
                  <a:tcPr marL="7301" marR="7301" marT="4867" marB="486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900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27824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CF02B1-9BF0-50A6-D84B-FB123DF02E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30</a:t>
            </a:fld>
            <a:endParaRPr lang="en-MY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225A7A8E-65F4-B7A4-85B7-6B3F225269A2}"/>
              </a:ext>
            </a:extLst>
          </p:cNvPr>
          <p:cNvSpPr txBox="1">
            <a:spLocks/>
          </p:cNvSpPr>
          <p:nvPr/>
        </p:nvSpPr>
        <p:spPr>
          <a:xfrm>
            <a:off x="1603580" y="1308939"/>
            <a:ext cx="8973671" cy="468844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en-MY" sz="2400" b="0" dirty="0">
                <a:solidFill>
                  <a:schemeClr val="tx1"/>
                </a:solidFill>
                <a:latin typeface="+mn-lt"/>
                <a:ea typeface="Verdana" panose="020B0604030504040204" pitchFamily="34" charset="0"/>
              </a:rPr>
              <a:t>If you don’t have any preliminary results, present your </a:t>
            </a:r>
            <a:r>
              <a:rPr lang="en-MY" sz="24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</a:rPr>
              <a:t>hypothetical findings </a:t>
            </a:r>
            <a:r>
              <a:rPr lang="en-MY" sz="2400" b="0" dirty="0">
                <a:solidFill>
                  <a:schemeClr val="tx1"/>
                </a:solidFill>
                <a:latin typeface="+mn-lt"/>
                <a:ea typeface="Verdana" panose="020B0604030504040204" pitchFamily="34" charset="0"/>
              </a:rPr>
              <a:t>based on scientific or statistical evidences found in reviewed studies. </a:t>
            </a:r>
          </a:p>
          <a:p>
            <a:pPr marL="457200" indent="-457200" algn="just">
              <a:lnSpc>
                <a:spcPct val="160000"/>
              </a:lnSpc>
              <a:buFont typeface="Wingdings" panose="05000000000000000000" pitchFamily="2" charset="2"/>
              <a:buChar char="ü"/>
            </a:pPr>
            <a:endParaRPr lang="en-MY" sz="2400" b="0" dirty="0">
              <a:solidFill>
                <a:schemeClr val="tx1"/>
              </a:solidFill>
              <a:latin typeface="+mn-lt"/>
              <a:ea typeface="Verdana" panose="020B0604030504040204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MY" sz="2400" b="0" dirty="0">
                <a:solidFill>
                  <a:schemeClr val="tx1"/>
                </a:solidFill>
                <a:latin typeface="+mn-lt"/>
                <a:ea typeface="Verdana" panose="020B0604030504040204" pitchFamily="34" charset="0"/>
              </a:rPr>
              <a:t>Each </a:t>
            </a:r>
            <a:r>
              <a:rPr lang="en-MY" sz="24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</a:rPr>
              <a:t>objective</a:t>
            </a:r>
            <a:r>
              <a:rPr lang="en-MY" sz="2400" b="0" dirty="0">
                <a:solidFill>
                  <a:schemeClr val="tx1"/>
                </a:solidFill>
                <a:latin typeface="+mn-lt"/>
                <a:ea typeface="Verdana" panose="020B0604030504040204" pitchFamily="34" charset="0"/>
              </a:rPr>
              <a:t> must be accompanied with at least </a:t>
            </a:r>
            <a:r>
              <a:rPr lang="en-MY" sz="24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</a:rPr>
              <a:t>one expected outcome</a:t>
            </a:r>
            <a:r>
              <a:rPr lang="en-MY" sz="2400" b="0" dirty="0">
                <a:solidFill>
                  <a:schemeClr val="tx1"/>
                </a:solidFill>
                <a:latin typeface="+mn-lt"/>
                <a:ea typeface="Verdana" panose="020B0604030504040204" pitchFamily="34" charset="0"/>
              </a:rPr>
              <a:t> supported by evidences found in LR.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MY" sz="2400" b="0" dirty="0">
              <a:solidFill>
                <a:schemeClr val="tx1"/>
              </a:solidFill>
              <a:latin typeface="+mn-lt"/>
              <a:ea typeface="Verdana" panose="020B0604030504040204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MY" sz="2400" b="0" dirty="0">
                <a:solidFill>
                  <a:schemeClr val="tx1"/>
                </a:solidFill>
                <a:latin typeface="+mn-lt"/>
                <a:ea typeface="Verdana" panose="020B0604030504040204" pitchFamily="34" charset="0"/>
              </a:rPr>
              <a:t>Ideally, </a:t>
            </a:r>
            <a:r>
              <a:rPr lang="en-MY" sz="24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</a:rPr>
              <a:t>use graphs or charts </a:t>
            </a:r>
            <a:r>
              <a:rPr lang="en-MY" sz="2400" b="0" dirty="0">
                <a:solidFill>
                  <a:schemeClr val="tx1"/>
                </a:solidFill>
                <a:latin typeface="+mn-lt"/>
                <a:ea typeface="Verdana" panose="020B0604030504040204" pitchFamily="34" charset="0"/>
              </a:rPr>
              <a:t>to describe your expected outcome.</a:t>
            </a:r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5A5AFD7D-184B-B5BF-D6EE-CA0A3C11F127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1472001" cy="72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MY" spc="300" dirty="0">
                <a:solidFill>
                  <a:schemeClr val="tx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5. EXPECTED OUTCOME /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10B065-870E-439F-5C19-751C825032A1}"/>
              </a:ext>
            </a:extLst>
          </p:cNvPr>
          <p:cNvSpPr/>
          <p:nvPr/>
        </p:nvSpPr>
        <p:spPr>
          <a:xfrm>
            <a:off x="11472000" y="0"/>
            <a:ext cx="720000" cy="72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158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MY" sz="20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353143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CF02B1-9BF0-50A6-D84B-FB123DF02E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31</a:t>
            </a:fld>
            <a:endParaRPr lang="en-MY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887B5-C761-CFAB-1830-7581847AD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68" y="94163"/>
            <a:ext cx="11343696" cy="64138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F5C02AC-E8F4-AA48-2E4C-105E5FDBBE79}"/>
              </a:ext>
            </a:extLst>
          </p:cNvPr>
          <p:cNvSpPr/>
          <p:nvPr/>
        </p:nvSpPr>
        <p:spPr>
          <a:xfrm>
            <a:off x="4294094" y="94163"/>
            <a:ext cx="3729317" cy="531135"/>
          </a:xfrm>
          <a:prstGeom prst="rect">
            <a:avLst/>
          </a:prstGeom>
          <a:solidFill>
            <a:srgbClr val="FFFFFF"/>
          </a:solidFill>
          <a:ln w="7158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MY" sz="2800" b="1" dirty="0"/>
              <a:t>EXPECTED RESULT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27C42F-EEE7-C850-B93D-D58D08B69B2A}"/>
              </a:ext>
            </a:extLst>
          </p:cNvPr>
          <p:cNvSpPr txBox="1"/>
          <p:nvPr/>
        </p:nvSpPr>
        <p:spPr>
          <a:xfrm>
            <a:off x="0" y="0"/>
            <a:ext cx="2686050" cy="584775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i="0" spc="300" dirty="0">
                <a:solidFill>
                  <a:srgbClr val="FFFF00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4815951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01,100+ Comfortable Work Environment Stock Photos, Pictures &amp; Royalty-Free  Images - iStock | Success, Business">
            <a:extLst>
              <a:ext uri="{FF2B5EF4-FFF2-40B4-BE49-F238E27FC236}">
                <a16:creationId xmlns:a16="http://schemas.microsoft.com/office/drawing/2014/main" id="{751B8C7C-8AAB-DBA4-6C49-87D4253DB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188" y="518459"/>
            <a:ext cx="8731623" cy="5821082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86CC5B-9C6A-DA8B-A28A-C7FABA73C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32</a:t>
            </a:fld>
            <a:endParaRPr lang="en-MY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9E6E25-7DE3-CB2D-B208-2B87D973E3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30187" y="863601"/>
            <a:ext cx="7593107" cy="1619624"/>
          </a:xfrm>
        </p:spPr>
        <p:txBody>
          <a:bodyPr>
            <a:normAutofit/>
          </a:bodyPr>
          <a:lstStyle/>
          <a:p>
            <a:pPr algn="r"/>
            <a:r>
              <a:rPr lang="en-MY" sz="48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PART 6:</a:t>
            </a:r>
            <a:br>
              <a:rPr lang="en-MY" sz="4800" b="1" dirty="0">
                <a:solidFill>
                  <a:schemeClr val="bg1"/>
                </a:solidFill>
                <a:latin typeface="Amasis MT Pro Black" panose="02040A04050005020304" pitchFamily="18" charset="0"/>
              </a:rPr>
            </a:br>
            <a:r>
              <a:rPr lang="en-MY" sz="4800" b="1" dirty="0">
                <a:solidFill>
                  <a:schemeClr val="bg1"/>
                </a:solidFill>
                <a:latin typeface="Amasis MT Pro Black" panose="02040A040500050203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946138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CF02B1-9BF0-50A6-D84B-FB123DF02E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33</a:t>
            </a:fld>
            <a:endParaRPr lang="en-MY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1634D0C7-86E0-AEF8-DE4E-3A9C041CBC67}"/>
              </a:ext>
            </a:extLst>
          </p:cNvPr>
          <p:cNvSpPr txBox="1">
            <a:spLocks/>
          </p:cNvSpPr>
          <p:nvPr/>
        </p:nvSpPr>
        <p:spPr>
          <a:xfrm>
            <a:off x="663388" y="872658"/>
            <a:ext cx="10808612" cy="53219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2000" b="0" dirty="0">
                <a:solidFill>
                  <a:schemeClr val="tx1"/>
                </a:solidFill>
                <a:latin typeface="+mn-lt"/>
                <a:ea typeface="Verdana" panose="020B0604030504040204" pitchFamily="34" charset="0"/>
              </a:rPr>
              <a:t>Conclusion is an </a:t>
            </a:r>
            <a:r>
              <a:rPr lang="en-MY" sz="20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</a:rPr>
              <a:t>essential </a:t>
            </a:r>
            <a:r>
              <a:rPr lang="en-MY" sz="2000" b="0" dirty="0">
                <a:solidFill>
                  <a:schemeClr val="tx1"/>
                </a:solidFill>
                <a:latin typeface="+mn-lt"/>
                <a:ea typeface="Verdana" panose="020B0604030504040204" pitchFamily="34" charset="0"/>
              </a:rPr>
              <a:t>part of your presentation.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MY" sz="2000" b="0" dirty="0">
              <a:solidFill>
                <a:schemeClr val="tx1"/>
              </a:solidFill>
              <a:latin typeface="+mn-lt"/>
              <a:ea typeface="Verdana" panose="020B0604030504040204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2000" b="0" dirty="0">
                <a:solidFill>
                  <a:schemeClr val="tx1"/>
                </a:solidFill>
                <a:latin typeface="+mn-lt"/>
                <a:ea typeface="Verdana" panose="020B0604030504040204" pitchFamily="34" charset="0"/>
              </a:rPr>
              <a:t>It serves to highlight the key points presented earlier &amp; conclude the presentation.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MY" sz="2000" b="0" dirty="0">
              <a:solidFill>
                <a:schemeClr val="tx1"/>
              </a:solidFill>
              <a:latin typeface="+mn-lt"/>
              <a:ea typeface="Verdana" panose="020B0604030504040204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2000" u="sng" dirty="0">
                <a:solidFill>
                  <a:schemeClr val="tx1"/>
                </a:solidFill>
                <a:latin typeface="+mn-lt"/>
                <a:ea typeface="Verdana" panose="020B0604030504040204" pitchFamily="34" charset="0"/>
              </a:rPr>
              <a:t>Present conclusions based on</a:t>
            </a:r>
            <a:r>
              <a:rPr lang="en-MY" sz="2000" b="0" dirty="0">
                <a:solidFill>
                  <a:schemeClr val="tx1"/>
                </a:solidFill>
                <a:latin typeface="+mn-lt"/>
                <a:ea typeface="Verdana" panose="020B0604030504040204" pitchFamily="34" charset="0"/>
              </a:rPr>
              <a:t>:</a:t>
            </a:r>
          </a:p>
          <a:p>
            <a:pPr marL="914400" lvl="1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MY" sz="2000" dirty="0">
                <a:ea typeface="Verdana" panose="020B0604030504040204" pitchFamily="34" charset="0"/>
              </a:rPr>
              <a:t>Y</a:t>
            </a:r>
            <a:r>
              <a:rPr lang="en-MY" sz="2000" b="0" dirty="0">
                <a:solidFill>
                  <a:schemeClr val="tx1"/>
                </a:solidFill>
                <a:ea typeface="Verdana" panose="020B0604030504040204" pitchFamily="34" charset="0"/>
              </a:rPr>
              <a:t>our preliminary findings or</a:t>
            </a:r>
          </a:p>
          <a:p>
            <a:pPr marL="914400" lvl="1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MY" sz="2000" b="0" dirty="0">
                <a:solidFill>
                  <a:schemeClr val="tx1"/>
                </a:solidFill>
                <a:ea typeface="Verdana" panose="020B0604030504040204" pitchFamily="34" charset="0"/>
              </a:rPr>
              <a:t>Any work that has been completed or</a:t>
            </a:r>
          </a:p>
          <a:p>
            <a:pPr marL="914400" lvl="1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MY" sz="2000" dirty="0">
                <a:ea typeface="Verdana" panose="020B0604030504040204" pitchFamily="34" charset="0"/>
              </a:rPr>
              <a:t>Findings that have been reviewed in past studies.</a:t>
            </a:r>
          </a:p>
          <a:p>
            <a:pPr marL="914400" lvl="1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MY" sz="2000" b="0" dirty="0">
              <a:solidFill>
                <a:schemeClr val="tx1"/>
              </a:solidFill>
              <a:ea typeface="Verdana" panose="020B0604030504040204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MY" sz="2000" b="0" dirty="0">
                <a:solidFill>
                  <a:schemeClr val="tx1"/>
                </a:solidFill>
                <a:latin typeface="+mn-lt"/>
                <a:ea typeface="Verdana" panose="020B0604030504040204" pitchFamily="34" charset="0"/>
              </a:rPr>
              <a:t>Don’t forget to include </a:t>
            </a:r>
            <a:r>
              <a:rPr lang="en-MY" sz="2000" dirty="0">
                <a:solidFill>
                  <a:schemeClr val="tx1"/>
                </a:solidFill>
                <a:latin typeface="+mn-lt"/>
                <a:ea typeface="Verdana" panose="020B0604030504040204" pitchFamily="34" charset="0"/>
              </a:rPr>
              <a:t>another slide containing all references </a:t>
            </a:r>
            <a:r>
              <a:rPr lang="en-MY" sz="2000" b="0" dirty="0">
                <a:solidFill>
                  <a:schemeClr val="tx1"/>
                </a:solidFill>
                <a:latin typeface="+mn-lt"/>
                <a:ea typeface="Verdana" panose="020B0604030504040204" pitchFamily="34" charset="0"/>
              </a:rPr>
              <a:t>cited in the presentation slides.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70B4CE-A450-7DDE-BB26-293493BC2B15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1472001" cy="720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MY" spc="300" dirty="0">
                <a:solidFill>
                  <a:schemeClr val="tx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6. CONCLUSION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74445-30AA-E265-B89F-C9572F7225B5}"/>
              </a:ext>
            </a:extLst>
          </p:cNvPr>
          <p:cNvSpPr/>
          <p:nvPr/>
        </p:nvSpPr>
        <p:spPr>
          <a:xfrm>
            <a:off x="11472000" y="0"/>
            <a:ext cx="720000" cy="72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158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MY" sz="20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8045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86CC5B-9C6A-DA8B-A28A-C7FABA73CA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34</a:t>
            </a:fld>
            <a:endParaRPr lang="en-MY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D6C8D8E-5157-7047-2C28-F87AD752A4A9}"/>
              </a:ext>
            </a:extLst>
          </p:cNvPr>
          <p:cNvSpPr txBox="1">
            <a:spLocks/>
          </p:cNvSpPr>
          <p:nvPr/>
        </p:nvSpPr>
        <p:spPr>
          <a:xfrm>
            <a:off x="0" y="295161"/>
            <a:ext cx="12192000" cy="94581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MY" spc="3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Allotted Presentation Time Wisely</a:t>
            </a:r>
            <a:endParaRPr lang="en-MY" sz="4000" spc="3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0B92A10-E8C4-421E-7C69-6CF121A4AD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080485"/>
              </p:ext>
            </p:extLst>
          </p:nvPr>
        </p:nvGraphicFramePr>
        <p:xfrm>
          <a:off x="832616" y="1393371"/>
          <a:ext cx="10515600" cy="4347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1633920578"/>
                    </a:ext>
                  </a:extLst>
                </a:gridCol>
                <a:gridCol w="6455690">
                  <a:extLst>
                    <a:ext uri="{9D8B030D-6E8A-4147-A177-3AD203B41FA5}">
                      <a16:colId xmlns:a16="http://schemas.microsoft.com/office/drawing/2014/main" val="3043644317"/>
                    </a:ext>
                  </a:extLst>
                </a:gridCol>
                <a:gridCol w="2993110">
                  <a:extLst>
                    <a:ext uri="{9D8B030D-6E8A-4147-A177-3AD203B41FA5}">
                      <a16:colId xmlns:a16="http://schemas.microsoft.com/office/drawing/2014/main" val="686078477"/>
                    </a:ext>
                  </a:extLst>
                </a:gridCol>
              </a:tblGrid>
              <a:tr h="6175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 dirty="0"/>
                        <a:t>No.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 dirty="0"/>
                        <a:t>Section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 dirty="0"/>
                        <a:t>Suggested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 dirty="0"/>
                        <a:t>Duration (min)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0464136"/>
                  </a:ext>
                </a:extLst>
              </a:tr>
              <a:tr h="6175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4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>
                          <a:effectLst/>
                        </a:rPr>
                        <a:t>Background and Literature Review</a:t>
                      </a:r>
                      <a:endParaRPr lang="en-MY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4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4677931"/>
                  </a:ext>
                </a:extLst>
              </a:tr>
              <a:tr h="6175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4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>
                          <a:effectLst/>
                        </a:rPr>
                        <a:t>Problem Statement, Objective</a:t>
                      </a:r>
                      <a:endParaRPr lang="en-MY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6176934"/>
                  </a:ext>
                </a:extLst>
              </a:tr>
              <a:tr h="6175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4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>
                          <a:effectLst/>
                        </a:rPr>
                        <a:t>Methodology</a:t>
                      </a:r>
                      <a:endParaRPr lang="en-MY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4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626601"/>
                  </a:ext>
                </a:extLst>
              </a:tr>
              <a:tr h="11761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400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>
                          <a:effectLst/>
                        </a:rPr>
                        <a:t>Expected Outcome/Results, Analysis and Conclusions</a:t>
                      </a:r>
                      <a:endParaRPr lang="en-MY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9885030"/>
                  </a:ext>
                </a:extLst>
              </a:tr>
              <a:tr h="61757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MY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MY" sz="2000" b="1" dirty="0"/>
                        <a:t>TOTAL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MY" sz="2000" b="1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32471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85784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068FB5-2971-21AE-DE8A-D46F5DE8F0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35</a:t>
            </a:fld>
            <a:endParaRPr lang="en-MY"/>
          </a:p>
        </p:txBody>
      </p:sp>
      <p:pic>
        <p:nvPicPr>
          <p:cNvPr id="2050" name="Picture 2" descr="Define your goal &amp; learning objectives - Academic Presentation Skills and  Tools - Research Guides at Thompson Rivers University Library">
            <a:extLst>
              <a:ext uri="{FF2B5EF4-FFF2-40B4-BE49-F238E27FC236}">
                <a16:creationId xmlns:a16="http://schemas.microsoft.com/office/drawing/2014/main" id="{5F15544D-1353-595D-7A50-6D5D24D15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586740"/>
            <a:ext cx="7105650" cy="568452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3732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502743-F570-1582-F92C-BC7B36E20A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36</a:t>
            </a:fld>
            <a:endParaRPr lang="en-MY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44724B-DFDB-F4E8-839C-57363AD86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4108450"/>
          </a:xfrm>
        </p:spPr>
        <p:txBody>
          <a:bodyPr>
            <a:normAutofit/>
          </a:bodyPr>
          <a:lstStyle/>
          <a:p>
            <a:pPr algn="ctr"/>
            <a:r>
              <a:rPr lang="en-MY" sz="5400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9280430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AF2487CA-61BE-25F0-5027-B624209C26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0548" y="4882841"/>
            <a:ext cx="1783499" cy="6032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910E25B-B2C5-68B3-167D-1D8585711E38}"/>
              </a:ext>
            </a:extLst>
          </p:cNvPr>
          <p:cNvSpPr txBox="1"/>
          <p:nvPr/>
        </p:nvSpPr>
        <p:spPr bwMode="auto">
          <a:xfrm>
            <a:off x="2487045" y="820997"/>
            <a:ext cx="7070504" cy="230832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THANK YOU &amp; GOOD LUCK!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79AEFE-B726-E128-0B8D-80297C2C6880}"/>
              </a:ext>
            </a:extLst>
          </p:cNvPr>
          <p:cNvSpPr txBox="1"/>
          <p:nvPr/>
        </p:nvSpPr>
        <p:spPr>
          <a:xfrm>
            <a:off x="5428912" y="6322009"/>
            <a:ext cx="3802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/>
                </a:solidFill>
              </a:rPr>
              <a:t>univteknologimalaysia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C439CD4-4875-5F66-A621-B6673941237D}"/>
              </a:ext>
            </a:extLst>
          </p:cNvPr>
          <p:cNvGrpSpPr/>
          <p:nvPr/>
        </p:nvGrpSpPr>
        <p:grpSpPr>
          <a:xfrm>
            <a:off x="5024495" y="6321466"/>
            <a:ext cx="280228" cy="281958"/>
            <a:chOff x="2163763" y="-1266825"/>
            <a:chExt cx="1028700" cy="1035050"/>
          </a:xfrm>
          <a:solidFill>
            <a:schemeClr val="bg1">
              <a:lumMod val="95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78B31128-BD61-B8CA-138A-288839E179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63763" y="-1266825"/>
              <a:ext cx="1028700" cy="1035050"/>
            </a:xfrm>
            <a:custGeom>
              <a:avLst/>
              <a:gdLst>
                <a:gd name="T0" fmla="*/ 198 w 396"/>
                <a:gd name="T1" fmla="*/ 0 h 396"/>
                <a:gd name="T2" fmla="*/ 338 w 396"/>
                <a:gd name="T3" fmla="*/ 58 h 396"/>
                <a:gd name="T4" fmla="*/ 396 w 396"/>
                <a:gd name="T5" fmla="*/ 198 h 396"/>
                <a:gd name="T6" fmla="*/ 338 w 396"/>
                <a:gd name="T7" fmla="*/ 338 h 396"/>
                <a:gd name="T8" fmla="*/ 198 w 396"/>
                <a:gd name="T9" fmla="*/ 396 h 396"/>
                <a:gd name="T10" fmla="*/ 58 w 396"/>
                <a:gd name="T11" fmla="*/ 338 h 396"/>
                <a:gd name="T12" fmla="*/ 0 w 396"/>
                <a:gd name="T13" fmla="*/ 198 h 396"/>
                <a:gd name="T14" fmla="*/ 58 w 396"/>
                <a:gd name="T15" fmla="*/ 58 h 396"/>
                <a:gd name="T16" fmla="*/ 198 w 396"/>
                <a:gd name="T17" fmla="*/ 0 h 396"/>
                <a:gd name="T18" fmla="*/ 327 w 396"/>
                <a:gd name="T19" fmla="*/ 69 h 396"/>
                <a:gd name="T20" fmla="*/ 198 w 396"/>
                <a:gd name="T21" fmla="*/ 15 h 396"/>
                <a:gd name="T22" fmla="*/ 69 w 396"/>
                <a:gd name="T23" fmla="*/ 69 h 396"/>
                <a:gd name="T24" fmla="*/ 15 w 396"/>
                <a:gd name="T25" fmla="*/ 198 h 396"/>
                <a:gd name="T26" fmla="*/ 69 w 396"/>
                <a:gd name="T27" fmla="*/ 327 h 396"/>
                <a:gd name="T28" fmla="*/ 198 w 396"/>
                <a:gd name="T29" fmla="*/ 380 h 396"/>
                <a:gd name="T30" fmla="*/ 327 w 396"/>
                <a:gd name="T31" fmla="*/ 327 h 396"/>
                <a:gd name="T32" fmla="*/ 380 w 396"/>
                <a:gd name="T33" fmla="*/ 198 h 396"/>
                <a:gd name="T34" fmla="*/ 327 w 396"/>
                <a:gd name="T35" fmla="*/ 6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6" h="396">
                  <a:moveTo>
                    <a:pt x="198" y="0"/>
                  </a:moveTo>
                  <a:cubicBezTo>
                    <a:pt x="252" y="0"/>
                    <a:pt x="302" y="22"/>
                    <a:pt x="338" y="58"/>
                  </a:cubicBezTo>
                  <a:cubicBezTo>
                    <a:pt x="374" y="93"/>
                    <a:pt x="396" y="143"/>
                    <a:pt x="396" y="198"/>
                  </a:cubicBezTo>
                  <a:cubicBezTo>
                    <a:pt x="396" y="252"/>
                    <a:pt x="374" y="302"/>
                    <a:pt x="338" y="338"/>
                  </a:cubicBezTo>
                  <a:cubicBezTo>
                    <a:pt x="302" y="374"/>
                    <a:pt x="252" y="396"/>
                    <a:pt x="198" y="396"/>
                  </a:cubicBezTo>
                  <a:cubicBezTo>
                    <a:pt x="143" y="396"/>
                    <a:pt x="93" y="374"/>
                    <a:pt x="58" y="338"/>
                  </a:cubicBezTo>
                  <a:cubicBezTo>
                    <a:pt x="22" y="302"/>
                    <a:pt x="0" y="252"/>
                    <a:pt x="0" y="198"/>
                  </a:cubicBezTo>
                  <a:cubicBezTo>
                    <a:pt x="0" y="143"/>
                    <a:pt x="22" y="93"/>
                    <a:pt x="58" y="58"/>
                  </a:cubicBezTo>
                  <a:cubicBezTo>
                    <a:pt x="93" y="22"/>
                    <a:pt x="143" y="0"/>
                    <a:pt x="198" y="0"/>
                  </a:cubicBezTo>
                  <a:close/>
                  <a:moveTo>
                    <a:pt x="327" y="69"/>
                  </a:moveTo>
                  <a:cubicBezTo>
                    <a:pt x="294" y="36"/>
                    <a:pt x="248" y="15"/>
                    <a:pt x="198" y="15"/>
                  </a:cubicBezTo>
                  <a:cubicBezTo>
                    <a:pt x="147" y="15"/>
                    <a:pt x="102" y="36"/>
                    <a:pt x="69" y="69"/>
                  </a:cubicBezTo>
                  <a:cubicBezTo>
                    <a:pt x="36" y="102"/>
                    <a:pt x="15" y="147"/>
                    <a:pt x="15" y="198"/>
                  </a:cubicBezTo>
                  <a:cubicBezTo>
                    <a:pt x="15" y="248"/>
                    <a:pt x="36" y="294"/>
                    <a:pt x="69" y="327"/>
                  </a:cubicBezTo>
                  <a:cubicBezTo>
                    <a:pt x="102" y="360"/>
                    <a:pt x="147" y="380"/>
                    <a:pt x="198" y="380"/>
                  </a:cubicBezTo>
                  <a:cubicBezTo>
                    <a:pt x="248" y="380"/>
                    <a:pt x="294" y="360"/>
                    <a:pt x="327" y="327"/>
                  </a:cubicBezTo>
                  <a:cubicBezTo>
                    <a:pt x="360" y="294"/>
                    <a:pt x="380" y="248"/>
                    <a:pt x="380" y="198"/>
                  </a:cubicBezTo>
                  <a:cubicBezTo>
                    <a:pt x="380" y="147"/>
                    <a:pt x="360" y="102"/>
                    <a:pt x="32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D9B65B8A-FB05-6E01-C563-5D2269EA0B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4288" y="-1014413"/>
              <a:ext cx="246063" cy="528638"/>
            </a:xfrm>
            <a:custGeom>
              <a:avLst/>
              <a:gdLst>
                <a:gd name="T0" fmla="*/ 63 w 95"/>
                <a:gd name="T1" fmla="*/ 60 h 202"/>
                <a:gd name="T2" fmla="*/ 63 w 95"/>
                <a:gd name="T3" fmla="*/ 44 h 202"/>
                <a:gd name="T4" fmla="*/ 72 w 95"/>
                <a:gd name="T5" fmla="*/ 34 h 202"/>
                <a:gd name="T6" fmla="*/ 94 w 95"/>
                <a:gd name="T7" fmla="*/ 34 h 202"/>
                <a:gd name="T8" fmla="*/ 94 w 95"/>
                <a:gd name="T9" fmla="*/ 0 h 202"/>
                <a:gd name="T10" fmla="*/ 63 w 95"/>
                <a:gd name="T11" fmla="*/ 0 h 202"/>
                <a:gd name="T12" fmla="*/ 21 w 95"/>
                <a:gd name="T13" fmla="*/ 42 h 202"/>
                <a:gd name="T14" fmla="*/ 21 w 95"/>
                <a:gd name="T15" fmla="*/ 60 h 202"/>
                <a:gd name="T16" fmla="*/ 0 w 95"/>
                <a:gd name="T17" fmla="*/ 60 h 202"/>
                <a:gd name="T18" fmla="*/ 0 w 95"/>
                <a:gd name="T19" fmla="*/ 85 h 202"/>
                <a:gd name="T20" fmla="*/ 0 w 95"/>
                <a:gd name="T21" fmla="*/ 101 h 202"/>
                <a:gd name="T22" fmla="*/ 21 w 95"/>
                <a:gd name="T23" fmla="*/ 101 h 202"/>
                <a:gd name="T24" fmla="*/ 21 w 95"/>
                <a:gd name="T25" fmla="*/ 202 h 202"/>
                <a:gd name="T26" fmla="*/ 61 w 95"/>
                <a:gd name="T27" fmla="*/ 202 h 202"/>
                <a:gd name="T28" fmla="*/ 61 w 95"/>
                <a:gd name="T29" fmla="*/ 101 h 202"/>
                <a:gd name="T30" fmla="*/ 91 w 95"/>
                <a:gd name="T31" fmla="*/ 101 h 202"/>
                <a:gd name="T32" fmla="*/ 92 w 95"/>
                <a:gd name="T33" fmla="*/ 85 h 202"/>
                <a:gd name="T34" fmla="*/ 95 w 95"/>
                <a:gd name="T35" fmla="*/ 60 h 202"/>
                <a:gd name="T36" fmla="*/ 63 w 95"/>
                <a:gd name="T37" fmla="*/ 6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5" h="202">
                  <a:moveTo>
                    <a:pt x="63" y="60"/>
                  </a:moveTo>
                  <a:cubicBezTo>
                    <a:pt x="63" y="44"/>
                    <a:pt x="63" y="44"/>
                    <a:pt x="63" y="44"/>
                  </a:cubicBezTo>
                  <a:cubicBezTo>
                    <a:pt x="63" y="36"/>
                    <a:pt x="68" y="34"/>
                    <a:pt x="72" y="34"/>
                  </a:cubicBezTo>
                  <a:cubicBezTo>
                    <a:pt x="75" y="34"/>
                    <a:pt x="94" y="34"/>
                    <a:pt x="94" y="34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21" y="25"/>
                    <a:pt x="21" y="42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21" y="101"/>
                    <a:pt x="21" y="101"/>
                    <a:pt x="21" y="101"/>
                  </a:cubicBezTo>
                  <a:cubicBezTo>
                    <a:pt x="21" y="147"/>
                    <a:pt x="21" y="202"/>
                    <a:pt x="21" y="202"/>
                  </a:cubicBezTo>
                  <a:cubicBezTo>
                    <a:pt x="61" y="202"/>
                    <a:pt x="61" y="202"/>
                    <a:pt x="61" y="202"/>
                  </a:cubicBezTo>
                  <a:cubicBezTo>
                    <a:pt x="61" y="202"/>
                    <a:pt x="61" y="146"/>
                    <a:pt x="61" y="101"/>
                  </a:cubicBezTo>
                  <a:cubicBezTo>
                    <a:pt x="91" y="101"/>
                    <a:pt x="91" y="101"/>
                    <a:pt x="91" y="101"/>
                  </a:cubicBezTo>
                  <a:cubicBezTo>
                    <a:pt x="92" y="85"/>
                    <a:pt x="92" y="85"/>
                    <a:pt x="92" y="85"/>
                  </a:cubicBezTo>
                  <a:cubicBezTo>
                    <a:pt x="95" y="60"/>
                    <a:pt x="95" y="60"/>
                    <a:pt x="95" y="60"/>
                  </a:cubicBezTo>
                  <a:lnTo>
                    <a:pt x="63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75F1115-69F7-6682-E4CC-84262E498DE0}"/>
              </a:ext>
            </a:extLst>
          </p:cNvPr>
          <p:cNvGrpSpPr/>
          <p:nvPr/>
        </p:nvGrpSpPr>
        <p:grpSpPr>
          <a:xfrm>
            <a:off x="7579583" y="6317279"/>
            <a:ext cx="279796" cy="281958"/>
            <a:chOff x="3470276" y="-1266825"/>
            <a:chExt cx="1027113" cy="1035050"/>
          </a:xfrm>
          <a:solidFill>
            <a:schemeClr val="bg1">
              <a:lumMod val="95000"/>
            </a:schemeClr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5B59ED4C-42EB-2D4D-D057-FE91EC598F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0276" y="-1266825"/>
              <a:ext cx="1027113" cy="1035050"/>
            </a:xfrm>
            <a:custGeom>
              <a:avLst/>
              <a:gdLst>
                <a:gd name="T0" fmla="*/ 198 w 396"/>
                <a:gd name="T1" fmla="*/ 0 h 396"/>
                <a:gd name="T2" fmla="*/ 338 w 396"/>
                <a:gd name="T3" fmla="*/ 58 h 396"/>
                <a:gd name="T4" fmla="*/ 396 w 396"/>
                <a:gd name="T5" fmla="*/ 198 h 396"/>
                <a:gd name="T6" fmla="*/ 338 w 396"/>
                <a:gd name="T7" fmla="*/ 338 h 396"/>
                <a:gd name="T8" fmla="*/ 198 w 396"/>
                <a:gd name="T9" fmla="*/ 396 h 396"/>
                <a:gd name="T10" fmla="*/ 58 w 396"/>
                <a:gd name="T11" fmla="*/ 338 h 396"/>
                <a:gd name="T12" fmla="*/ 0 w 396"/>
                <a:gd name="T13" fmla="*/ 198 h 396"/>
                <a:gd name="T14" fmla="*/ 58 w 396"/>
                <a:gd name="T15" fmla="*/ 58 h 396"/>
                <a:gd name="T16" fmla="*/ 198 w 396"/>
                <a:gd name="T17" fmla="*/ 0 h 396"/>
                <a:gd name="T18" fmla="*/ 328 w 396"/>
                <a:gd name="T19" fmla="*/ 69 h 396"/>
                <a:gd name="T20" fmla="*/ 198 w 396"/>
                <a:gd name="T21" fmla="*/ 15 h 396"/>
                <a:gd name="T22" fmla="*/ 69 w 396"/>
                <a:gd name="T23" fmla="*/ 69 h 396"/>
                <a:gd name="T24" fmla="*/ 16 w 396"/>
                <a:gd name="T25" fmla="*/ 198 h 396"/>
                <a:gd name="T26" fmla="*/ 69 w 396"/>
                <a:gd name="T27" fmla="*/ 327 h 396"/>
                <a:gd name="T28" fmla="*/ 198 w 396"/>
                <a:gd name="T29" fmla="*/ 380 h 396"/>
                <a:gd name="T30" fmla="*/ 328 w 396"/>
                <a:gd name="T31" fmla="*/ 327 h 396"/>
                <a:gd name="T32" fmla="*/ 381 w 396"/>
                <a:gd name="T33" fmla="*/ 198 h 396"/>
                <a:gd name="T34" fmla="*/ 328 w 396"/>
                <a:gd name="T35" fmla="*/ 6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6" h="396">
                  <a:moveTo>
                    <a:pt x="198" y="0"/>
                  </a:moveTo>
                  <a:cubicBezTo>
                    <a:pt x="253" y="0"/>
                    <a:pt x="303" y="22"/>
                    <a:pt x="338" y="58"/>
                  </a:cubicBezTo>
                  <a:cubicBezTo>
                    <a:pt x="374" y="93"/>
                    <a:pt x="396" y="143"/>
                    <a:pt x="396" y="198"/>
                  </a:cubicBezTo>
                  <a:cubicBezTo>
                    <a:pt x="396" y="252"/>
                    <a:pt x="374" y="302"/>
                    <a:pt x="338" y="338"/>
                  </a:cubicBezTo>
                  <a:cubicBezTo>
                    <a:pt x="303" y="374"/>
                    <a:pt x="253" y="396"/>
                    <a:pt x="198" y="396"/>
                  </a:cubicBezTo>
                  <a:cubicBezTo>
                    <a:pt x="144" y="396"/>
                    <a:pt x="94" y="374"/>
                    <a:pt x="58" y="338"/>
                  </a:cubicBezTo>
                  <a:cubicBezTo>
                    <a:pt x="22" y="302"/>
                    <a:pt x="0" y="252"/>
                    <a:pt x="0" y="198"/>
                  </a:cubicBezTo>
                  <a:cubicBezTo>
                    <a:pt x="0" y="143"/>
                    <a:pt x="22" y="93"/>
                    <a:pt x="58" y="58"/>
                  </a:cubicBezTo>
                  <a:cubicBezTo>
                    <a:pt x="94" y="22"/>
                    <a:pt x="144" y="0"/>
                    <a:pt x="198" y="0"/>
                  </a:cubicBezTo>
                  <a:close/>
                  <a:moveTo>
                    <a:pt x="328" y="69"/>
                  </a:moveTo>
                  <a:cubicBezTo>
                    <a:pt x="294" y="36"/>
                    <a:pt x="249" y="15"/>
                    <a:pt x="198" y="15"/>
                  </a:cubicBezTo>
                  <a:cubicBezTo>
                    <a:pt x="148" y="15"/>
                    <a:pt x="102" y="36"/>
                    <a:pt x="69" y="69"/>
                  </a:cubicBezTo>
                  <a:cubicBezTo>
                    <a:pt x="36" y="102"/>
                    <a:pt x="16" y="147"/>
                    <a:pt x="16" y="198"/>
                  </a:cubicBezTo>
                  <a:cubicBezTo>
                    <a:pt x="16" y="248"/>
                    <a:pt x="36" y="294"/>
                    <a:pt x="69" y="327"/>
                  </a:cubicBezTo>
                  <a:cubicBezTo>
                    <a:pt x="102" y="360"/>
                    <a:pt x="148" y="380"/>
                    <a:pt x="198" y="380"/>
                  </a:cubicBezTo>
                  <a:cubicBezTo>
                    <a:pt x="249" y="380"/>
                    <a:pt x="294" y="360"/>
                    <a:pt x="328" y="327"/>
                  </a:cubicBezTo>
                  <a:cubicBezTo>
                    <a:pt x="361" y="294"/>
                    <a:pt x="381" y="248"/>
                    <a:pt x="381" y="198"/>
                  </a:cubicBezTo>
                  <a:cubicBezTo>
                    <a:pt x="381" y="147"/>
                    <a:pt x="361" y="102"/>
                    <a:pt x="328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FA40A15F-ECD1-8CD4-121E-D5819325F6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27451" y="-1011238"/>
              <a:ext cx="515938" cy="520700"/>
            </a:xfrm>
            <a:custGeom>
              <a:avLst/>
              <a:gdLst>
                <a:gd name="T0" fmla="*/ 49 w 199"/>
                <a:gd name="T1" fmla="*/ 100 h 199"/>
                <a:gd name="T2" fmla="*/ 99 w 199"/>
                <a:gd name="T3" fmla="*/ 49 h 199"/>
                <a:gd name="T4" fmla="*/ 150 w 199"/>
                <a:gd name="T5" fmla="*/ 100 h 199"/>
                <a:gd name="T6" fmla="*/ 99 w 199"/>
                <a:gd name="T7" fmla="*/ 150 h 199"/>
                <a:gd name="T8" fmla="*/ 49 w 199"/>
                <a:gd name="T9" fmla="*/ 100 h 199"/>
                <a:gd name="T10" fmla="*/ 152 w 199"/>
                <a:gd name="T11" fmla="*/ 0 h 199"/>
                <a:gd name="T12" fmla="*/ 47 w 199"/>
                <a:gd name="T13" fmla="*/ 0 h 199"/>
                <a:gd name="T14" fmla="*/ 0 w 199"/>
                <a:gd name="T15" fmla="*/ 47 h 199"/>
                <a:gd name="T16" fmla="*/ 0 w 199"/>
                <a:gd name="T17" fmla="*/ 152 h 199"/>
                <a:gd name="T18" fmla="*/ 47 w 199"/>
                <a:gd name="T19" fmla="*/ 199 h 199"/>
                <a:gd name="T20" fmla="*/ 152 w 199"/>
                <a:gd name="T21" fmla="*/ 199 h 199"/>
                <a:gd name="T22" fmla="*/ 199 w 199"/>
                <a:gd name="T23" fmla="*/ 152 h 199"/>
                <a:gd name="T24" fmla="*/ 199 w 199"/>
                <a:gd name="T25" fmla="*/ 47 h 199"/>
                <a:gd name="T26" fmla="*/ 152 w 199"/>
                <a:gd name="T27" fmla="*/ 0 h 199"/>
                <a:gd name="T28" fmla="*/ 47 w 199"/>
                <a:gd name="T29" fmla="*/ 12 h 199"/>
                <a:gd name="T30" fmla="*/ 152 w 199"/>
                <a:gd name="T31" fmla="*/ 12 h 199"/>
                <a:gd name="T32" fmla="*/ 187 w 199"/>
                <a:gd name="T33" fmla="*/ 47 h 199"/>
                <a:gd name="T34" fmla="*/ 187 w 199"/>
                <a:gd name="T35" fmla="*/ 152 h 199"/>
                <a:gd name="T36" fmla="*/ 152 w 199"/>
                <a:gd name="T37" fmla="*/ 187 h 199"/>
                <a:gd name="T38" fmla="*/ 47 w 199"/>
                <a:gd name="T39" fmla="*/ 187 h 199"/>
                <a:gd name="T40" fmla="*/ 12 w 199"/>
                <a:gd name="T41" fmla="*/ 152 h 199"/>
                <a:gd name="T42" fmla="*/ 12 w 199"/>
                <a:gd name="T43" fmla="*/ 47 h 199"/>
                <a:gd name="T44" fmla="*/ 47 w 199"/>
                <a:gd name="T45" fmla="*/ 12 h 199"/>
                <a:gd name="T46" fmla="*/ 162 w 199"/>
                <a:gd name="T47" fmla="*/ 27 h 199"/>
                <a:gd name="T48" fmla="*/ 152 w 199"/>
                <a:gd name="T49" fmla="*/ 37 h 199"/>
                <a:gd name="T50" fmla="*/ 162 w 199"/>
                <a:gd name="T51" fmla="*/ 48 h 199"/>
                <a:gd name="T52" fmla="*/ 173 w 199"/>
                <a:gd name="T53" fmla="*/ 37 h 199"/>
                <a:gd name="T54" fmla="*/ 162 w 199"/>
                <a:gd name="T55" fmla="*/ 27 h 199"/>
                <a:gd name="T56" fmla="*/ 163 w 199"/>
                <a:gd name="T57" fmla="*/ 100 h 199"/>
                <a:gd name="T58" fmla="*/ 99 w 199"/>
                <a:gd name="T59" fmla="*/ 36 h 199"/>
                <a:gd name="T60" fmla="*/ 35 w 199"/>
                <a:gd name="T61" fmla="*/ 100 h 199"/>
                <a:gd name="T62" fmla="*/ 99 w 199"/>
                <a:gd name="T63" fmla="*/ 164 h 199"/>
                <a:gd name="T64" fmla="*/ 163 w 199"/>
                <a:gd name="T65" fmla="*/ 10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9" h="199">
                  <a:moveTo>
                    <a:pt x="49" y="100"/>
                  </a:moveTo>
                  <a:cubicBezTo>
                    <a:pt x="49" y="72"/>
                    <a:pt x="71" y="49"/>
                    <a:pt x="99" y="49"/>
                  </a:cubicBezTo>
                  <a:cubicBezTo>
                    <a:pt x="127" y="49"/>
                    <a:pt x="150" y="72"/>
                    <a:pt x="150" y="100"/>
                  </a:cubicBezTo>
                  <a:cubicBezTo>
                    <a:pt x="150" y="128"/>
                    <a:pt x="127" y="150"/>
                    <a:pt x="99" y="150"/>
                  </a:cubicBezTo>
                  <a:cubicBezTo>
                    <a:pt x="71" y="150"/>
                    <a:pt x="49" y="128"/>
                    <a:pt x="49" y="100"/>
                  </a:cubicBezTo>
                  <a:close/>
                  <a:moveTo>
                    <a:pt x="152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21" y="0"/>
                    <a:pt x="0" y="21"/>
                    <a:pt x="0" y="47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78"/>
                    <a:pt x="21" y="199"/>
                    <a:pt x="47" y="199"/>
                  </a:cubicBezTo>
                  <a:cubicBezTo>
                    <a:pt x="152" y="199"/>
                    <a:pt x="152" y="199"/>
                    <a:pt x="152" y="199"/>
                  </a:cubicBezTo>
                  <a:cubicBezTo>
                    <a:pt x="178" y="199"/>
                    <a:pt x="199" y="178"/>
                    <a:pt x="199" y="152"/>
                  </a:cubicBezTo>
                  <a:cubicBezTo>
                    <a:pt x="199" y="47"/>
                    <a:pt x="199" y="47"/>
                    <a:pt x="199" y="47"/>
                  </a:cubicBezTo>
                  <a:cubicBezTo>
                    <a:pt x="199" y="21"/>
                    <a:pt x="178" y="0"/>
                    <a:pt x="152" y="0"/>
                  </a:cubicBezTo>
                  <a:close/>
                  <a:moveTo>
                    <a:pt x="47" y="12"/>
                  </a:moveTo>
                  <a:cubicBezTo>
                    <a:pt x="152" y="12"/>
                    <a:pt x="152" y="12"/>
                    <a:pt x="152" y="12"/>
                  </a:cubicBezTo>
                  <a:cubicBezTo>
                    <a:pt x="171" y="12"/>
                    <a:pt x="187" y="28"/>
                    <a:pt x="187" y="47"/>
                  </a:cubicBezTo>
                  <a:cubicBezTo>
                    <a:pt x="187" y="152"/>
                    <a:pt x="187" y="152"/>
                    <a:pt x="187" y="152"/>
                  </a:cubicBezTo>
                  <a:cubicBezTo>
                    <a:pt x="187" y="171"/>
                    <a:pt x="171" y="187"/>
                    <a:pt x="152" y="187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28" y="187"/>
                    <a:pt x="12" y="171"/>
                    <a:pt x="12" y="152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28"/>
                    <a:pt x="28" y="12"/>
                    <a:pt x="47" y="12"/>
                  </a:cubicBezTo>
                  <a:close/>
                  <a:moveTo>
                    <a:pt x="162" y="27"/>
                  </a:moveTo>
                  <a:cubicBezTo>
                    <a:pt x="156" y="27"/>
                    <a:pt x="152" y="32"/>
                    <a:pt x="152" y="37"/>
                  </a:cubicBezTo>
                  <a:cubicBezTo>
                    <a:pt x="152" y="43"/>
                    <a:pt x="156" y="48"/>
                    <a:pt x="162" y="48"/>
                  </a:cubicBezTo>
                  <a:cubicBezTo>
                    <a:pt x="168" y="48"/>
                    <a:pt x="173" y="43"/>
                    <a:pt x="173" y="37"/>
                  </a:cubicBezTo>
                  <a:cubicBezTo>
                    <a:pt x="173" y="32"/>
                    <a:pt x="168" y="27"/>
                    <a:pt x="162" y="27"/>
                  </a:cubicBezTo>
                  <a:close/>
                  <a:moveTo>
                    <a:pt x="163" y="100"/>
                  </a:moveTo>
                  <a:cubicBezTo>
                    <a:pt x="163" y="64"/>
                    <a:pt x="135" y="36"/>
                    <a:pt x="99" y="36"/>
                  </a:cubicBezTo>
                  <a:cubicBezTo>
                    <a:pt x="64" y="36"/>
                    <a:pt x="35" y="64"/>
                    <a:pt x="35" y="100"/>
                  </a:cubicBezTo>
                  <a:cubicBezTo>
                    <a:pt x="35" y="135"/>
                    <a:pt x="64" y="164"/>
                    <a:pt x="99" y="164"/>
                  </a:cubicBezTo>
                  <a:cubicBezTo>
                    <a:pt x="135" y="164"/>
                    <a:pt x="163" y="135"/>
                    <a:pt x="163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" name="Freeform 13">
            <a:extLst>
              <a:ext uri="{FF2B5EF4-FFF2-40B4-BE49-F238E27FC236}">
                <a16:creationId xmlns:a16="http://schemas.microsoft.com/office/drawing/2014/main" id="{7B5D47AE-B864-8894-59A0-B2B33DCEF02B}"/>
              </a:ext>
            </a:extLst>
          </p:cNvPr>
          <p:cNvSpPr>
            <a:spLocks noEditPoints="1"/>
          </p:cNvSpPr>
          <p:nvPr/>
        </p:nvSpPr>
        <p:spPr bwMode="auto">
          <a:xfrm>
            <a:off x="3588919" y="6338057"/>
            <a:ext cx="281959" cy="281958"/>
          </a:xfrm>
          <a:custGeom>
            <a:avLst/>
            <a:gdLst>
              <a:gd name="T0" fmla="*/ 341 w 2328"/>
              <a:gd name="T1" fmla="*/ 341 h 2328"/>
              <a:gd name="T2" fmla="*/ 341 w 2328"/>
              <a:gd name="T3" fmla="*/ 1987 h 2328"/>
              <a:gd name="T4" fmla="*/ 1987 w 2328"/>
              <a:gd name="T5" fmla="*/ 1987 h 2328"/>
              <a:gd name="T6" fmla="*/ 1987 w 2328"/>
              <a:gd name="T7" fmla="*/ 341 h 2328"/>
              <a:gd name="T8" fmla="*/ 2040 w 2328"/>
              <a:gd name="T9" fmla="*/ 637 h 2328"/>
              <a:gd name="T10" fmla="*/ 1640 w 2328"/>
              <a:gd name="T11" fmla="*/ 423 h 2328"/>
              <a:gd name="T12" fmla="*/ 1341 w 2328"/>
              <a:gd name="T13" fmla="*/ 157 h 2328"/>
              <a:gd name="T14" fmla="*/ 2040 w 2328"/>
              <a:gd name="T15" fmla="*/ 637 h 2328"/>
              <a:gd name="T16" fmla="*/ 1700 w 2328"/>
              <a:gd name="T17" fmla="*/ 1672 h 2328"/>
              <a:gd name="T18" fmla="*/ 2185 w 2328"/>
              <a:gd name="T19" fmla="*/ 1199 h 2328"/>
              <a:gd name="T20" fmla="*/ 1204 w 2328"/>
              <a:gd name="T21" fmla="*/ 2185 h 2328"/>
              <a:gd name="T22" fmla="*/ 1200 w 2328"/>
              <a:gd name="T23" fmla="*/ 1935 h 2328"/>
              <a:gd name="T24" fmla="*/ 1552 w 2328"/>
              <a:gd name="T25" fmla="*/ 1787 h 2328"/>
              <a:gd name="T26" fmla="*/ 775 w 2328"/>
              <a:gd name="T27" fmla="*/ 1787 h 2328"/>
              <a:gd name="T28" fmla="*/ 1128 w 2328"/>
              <a:gd name="T29" fmla="*/ 1935 h 2328"/>
              <a:gd name="T30" fmla="*/ 1124 w 2328"/>
              <a:gd name="T31" fmla="*/ 2185 h 2328"/>
              <a:gd name="T32" fmla="*/ 229 w 2328"/>
              <a:gd name="T33" fmla="*/ 751 h 2328"/>
              <a:gd name="T34" fmla="*/ 532 w 2328"/>
              <a:gd name="T35" fmla="*/ 991 h 2328"/>
              <a:gd name="T36" fmla="*/ 143 w 2328"/>
              <a:gd name="T37" fmla="*/ 1129 h 2328"/>
              <a:gd name="T38" fmla="*/ 1124 w 2328"/>
              <a:gd name="T39" fmla="*/ 143 h 2328"/>
              <a:gd name="T40" fmla="*/ 1128 w 2328"/>
              <a:gd name="T41" fmla="*/ 518 h 2328"/>
              <a:gd name="T42" fmla="*/ 1124 w 2328"/>
              <a:gd name="T43" fmla="*/ 143 h 2328"/>
              <a:gd name="T44" fmla="*/ 1478 w 2328"/>
              <a:gd name="T45" fmla="*/ 533 h 2328"/>
              <a:gd name="T46" fmla="*/ 1200 w 2328"/>
              <a:gd name="T47" fmla="*/ 143 h 2328"/>
              <a:gd name="T48" fmla="*/ 1513 w 2328"/>
              <a:gd name="T49" fmla="*/ 478 h 2328"/>
              <a:gd name="T50" fmla="*/ 1467 w 2328"/>
              <a:gd name="T51" fmla="*/ 624 h 2328"/>
              <a:gd name="T52" fmla="*/ 1661 w 2328"/>
              <a:gd name="T53" fmla="*/ 772 h 2328"/>
              <a:gd name="T54" fmla="*/ 1200 w 2328"/>
              <a:gd name="T55" fmla="*/ 1129 h 2328"/>
              <a:gd name="T56" fmla="*/ 1720 w 2328"/>
              <a:gd name="T57" fmla="*/ 598 h 2328"/>
              <a:gd name="T58" fmla="*/ 1560 w 2328"/>
              <a:gd name="T59" fmla="*/ 598 h 2328"/>
              <a:gd name="T60" fmla="*/ 1720 w 2328"/>
              <a:gd name="T61" fmla="*/ 598 h 2328"/>
              <a:gd name="T62" fmla="*/ 1128 w 2328"/>
              <a:gd name="T63" fmla="*/ 1129 h 2328"/>
              <a:gd name="T64" fmla="*/ 611 w 2328"/>
              <a:gd name="T65" fmla="*/ 997 h 2328"/>
              <a:gd name="T66" fmla="*/ 1128 w 2328"/>
              <a:gd name="T67" fmla="*/ 610 h 2328"/>
              <a:gd name="T68" fmla="*/ 560 w 2328"/>
              <a:gd name="T69" fmla="*/ 1244 h 2328"/>
              <a:gd name="T70" fmla="*/ 560 w 2328"/>
              <a:gd name="T71" fmla="*/ 1084 h 2328"/>
              <a:gd name="T72" fmla="*/ 143 w 2328"/>
              <a:gd name="T73" fmla="*/ 1199 h 2328"/>
              <a:gd name="T74" fmla="*/ 532 w 2328"/>
              <a:gd name="T75" fmla="*/ 1337 h 2328"/>
              <a:gd name="T76" fmla="*/ 229 w 2328"/>
              <a:gd name="T77" fmla="*/ 1577 h 2328"/>
              <a:gd name="T78" fmla="*/ 611 w 2328"/>
              <a:gd name="T79" fmla="*/ 1331 h 2328"/>
              <a:gd name="T80" fmla="*/ 1128 w 2328"/>
              <a:gd name="T81" fmla="*/ 1199 h 2328"/>
              <a:gd name="T82" fmla="*/ 996 w 2328"/>
              <a:gd name="T83" fmla="*/ 1713 h 2328"/>
              <a:gd name="T84" fmla="*/ 611 w 2328"/>
              <a:gd name="T85" fmla="*/ 1331 h 2328"/>
              <a:gd name="T86" fmla="*/ 1164 w 2328"/>
              <a:gd name="T87" fmla="*/ 1844 h 2328"/>
              <a:gd name="T88" fmla="*/ 1164 w 2328"/>
              <a:gd name="T89" fmla="*/ 1684 h 2328"/>
              <a:gd name="T90" fmla="*/ 1331 w 2328"/>
              <a:gd name="T91" fmla="*/ 1713 h 2328"/>
              <a:gd name="T92" fmla="*/ 1200 w 2328"/>
              <a:gd name="T93" fmla="*/ 1199 h 2328"/>
              <a:gd name="T94" fmla="*/ 1606 w 2328"/>
              <a:gd name="T95" fmla="*/ 1687 h 2328"/>
              <a:gd name="T96" fmla="*/ 1807 w 2328"/>
              <a:gd name="T97" fmla="*/ 1129 h 2328"/>
              <a:gd name="T98" fmla="*/ 1798 w 2328"/>
              <a:gd name="T99" fmla="*/ 674 h 2328"/>
              <a:gd name="T100" fmla="*/ 2185 w 2328"/>
              <a:gd name="T101" fmla="*/ 1129 h 2328"/>
              <a:gd name="T102" fmla="*/ 441 w 2328"/>
              <a:gd name="T103" fmla="*/ 441 h 2328"/>
              <a:gd name="T104" fmla="*/ 688 w 2328"/>
              <a:gd name="T105" fmla="*/ 534 h 2328"/>
              <a:gd name="T106" fmla="*/ 288 w 2328"/>
              <a:gd name="T107" fmla="*/ 637 h 2328"/>
              <a:gd name="T108" fmla="*/ 288 w 2328"/>
              <a:gd name="T109" fmla="*/ 1690 h 2328"/>
              <a:gd name="T110" fmla="*/ 688 w 2328"/>
              <a:gd name="T111" fmla="*/ 1794 h 2328"/>
              <a:gd name="T112" fmla="*/ 441 w 2328"/>
              <a:gd name="T113" fmla="*/ 1886 h 2328"/>
              <a:gd name="T114" fmla="*/ 1886 w 2328"/>
              <a:gd name="T115" fmla="*/ 1886 h 2328"/>
              <a:gd name="T116" fmla="*/ 1640 w 2328"/>
              <a:gd name="T117" fmla="*/ 1794 h 2328"/>
              <a:gd name="T118" fmla="*/ 2040 w 2328"/>
              <a:gd name="T119" fmla="*/ 1690 h 2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28" h="2328">
                <a:moveTo>
                  <a:pt x="1164" y="0"/>
                </a:moveTo>
                <a:cubicBezTo>
                  <a:pt x="853" y="0"/>
                  <a:pt x="561" y="121"/>
                  <a:pt x="341" y="341"/>
                </a:cubicBezTo>
                <a:cubicBezTo>
                  <a:pt x="121" y="560"/>
                  <a:pt x="0" y="853"/>
                  <a:pt x="0" y="1164"/>
                </a:cubicBezTo>
                <a:cubicBezTo>
                  <a:pt x="0" y="1475"/>
                  <a:pt x="121" y="1767"/>
                  <a:pt x="341" y="1987"/>
                </a:cubicBezTo>
                <a:cubicBezTo>
                  <a:pt x="561" y="2207"/>
                  <a:pt x="853" y="2328"/>
                  <a:pt x="1164" y="2328"/>
                </a:cubicBezTo>
                <a:cubicBezTo>
                  <a:pt x="1475" y="2328"/>
                  <a:pt x="1767" y="2207"/>
                  <a:pt x="1987" y="1987"/>
                </a:cubicBezTo>
                <a:cubicBezTo>
                  <a:pt x="2207" y="1767"/>
                  <a:pt x="2328" y="1475"/>
                  <a:pt x="2328" y="1164"/>
                </a:cubicBezTo>
                <a:cubicBezTo>
                  <a:pt x="2328" y="853"/>
                  <a:pt x="2207" y="560"/>
                  <a:pt x="1987" y="341"/>
                </a:cubicBezTo>
                <a:cubicBezTo>
                  <a:pt x="1767" y="121"/>
                  <a:pt x="1475" y="0"/>
                  <a:pt x="1164" y="0"/>
                </a:cubicBezTo>
                <a:close/>
                <a:moveTo>
                  <a:pt x="2040" y="637"/>
                </a:moveTo>
                <a:cubicBezTo>
                  <a:pt x="1966" y="617"/>
                  <a:pt x="1890" y="598"/>
                  <a:pt x="1815" y="583"/>
                </a:cubicBezTo>
                <a:cubicBezTo>
                  <a:pt x="1807" y="493"/>
                  <a:pt x="1732" y="423"/>
                  <a:pt x="1640" y="423"/>
                </a:cubicBezTo>
                <a:cubicBezTo>
                  <a:pt x="1619" y="423"/>
                  <a:pt x="1598" y="427"/>
                  <a:pt x="1579" y="434"/>
                </a:cubicBezTo>
                <a:cubicBezTo>
                  <a:pt x="1512" y="335"/>
                  <a:pt x="1433" y="243"/>
                  <a:pt x="1341" y="157"/>
                </a:cubicBezTo>
                <a:cubicBezTo>
                  <a:pt x="1547" y="193"/>
                  <a:pt x="1736" y="291"/>
                  <a:pt x="1886" y="441"/>
                </a:cubicBezTo>
                <a:cubicBezTo>
                  <a:pt x="1946" y="501"/>
                  <a:pt x="1998" y="567"/>
                  <a:pt x="2040" y="637"/>
                </a:cubicBezTo>
                <a:close/>
                <a:moveTo>
                  <a:pt x="2099" y="1577"/>
                </a:moveTo>
                <a:cubicBezTo>
                  <a:pt x="1968" y="1617"/>
                  <a:pt x="1835" y="1649"/>
                  <a:pt x="1700" y="1672"/>
                </a:cubicBezTo>
                <a:cubicBezTo>
                  <a:pt x="1767" y="1520"/>
                  <a:pt x="1802" y="1362"/>
                  <a:pt x="1807" y="1199"/>
                </a:cubicBezTo>
                <a:cubicBezTo>
                  <a:pt x="2185" y="1199"/>
                  <a:pt x="2185" y="1199"/>
                  <a:pt x="2185" y="1199"/>
                </a:cubicBezTo>
                <a:cubicBezTo>
                  <a:pt x="2181" y="1331"/>
                  <a:pt x="2151" y="1459"/>
                  <a:pt x="2099" y="1577"/>
                </a:cubicBezTo>
                <a:close/>
                <a:moveTo>
                  <a:pt x="1204" y="2185"/>
                </a:moveTo>
                <a:cubicBezTo>
                  <a:pt x="1202" y="2185"/>
                  <a:pt x="1201" y="2185"/>
                  <a:pt x="1200" y="2185"/>
                </a:cubicBezTo>
                <a:cubicBezTo>
                  <a:pt x="1200" y="1935"/>
                  <a:pt x="1200" y="1935"/>
                  <a:pt x="1200" y="1935"/>
                </a:cubicBezTo>
                <a:cubicBezTo>
                  <a:pt x="1265" y="1921"/>
                  <a:pt x="1318" y="1870"/>
                  <a:pt x="1334" y="1805"/>
                </a:cubicBezTo>
                <a:cubicBezTo>
                  <a:pt x="1407" y="1802"/>
                  <a:pt x="1480" y="1795"/>
                  <a:pt x="1552" y="1787"/>
                </a:cubicBezTo>
                <a:cubicBezTo>
                  <a:pt x="1465" y="1934"/>
                  <a:pt x="1348" y="2067"/>
                  <a:pt x="1204" y="2185"/>
                </a:cubicBezTo>
                <a:close/>
                <a:moveTo>
                  <a:pt x="775" y="1787"/>
                </a:moveTo>
                <a:cubicBezTo>
                  <a:pt x="848" y="1795"/>
                  <a:pt x="921" y="1802"/>
                  <a:pt x="994" y="1805"/>
                </a:cubicBezTo>
                <a:cubicBezTo>
                  <a:pt x="1010" y="1870"/>
                  <a:pt x="1062" y="1921"/>
                  <a:pt x="1128" y="1935"/>
                </a:cubicBezTo>
                <a:cubicBezTo>
                  <a:pt x="1128" y="2185"/>
                  <a:pt x="1128" y="2185"/>
                  <a:pt x="1128" y="2185"/>
                </a:cubicBezTo>
                <a:cubicBezTo>
                  <a:pt x="1127" y="2185"/>
                  <a:pt x="1125" y="2185"/>
                  <a:pt x="1124" y="2185"/>
                </a:cubicBezTo>
                <a:cubicBezTo>
                  <a:pt x="980" y="2067"/>
                  <a:pt x="863" y="1934"/>
                  <a:pt x="775" y="1787"/>
                </a:cubicBezTo>
                <a:close/>
                <a:moveTo>
                  <a:pt x="229" y="751"/>
                </a:moveTo>
                <a:cubicBezTo>
                  <a:pt x="360" y="710"/>
                  <a:pt x="493" y="678"/>
                  <a:pt x="627" y="655"/>
                </a:cubicBezTo>
                <a:cubicBezTo>
                  <a:pt x="580" y="764"/>
                  <a:pt x="548" y="876"/>
                  <a:pt x="532" y="991"/>
                </a:cubicBezTo>
                <a:cubicBezTo>
                  <a:pt x="460" y="1002"/>
                  <a:pt x="403" y="1058"/>
                  <a:pt x="388" y="1129"/>
                </a:cubicBezTo>
                <a:cubicBezTo>
                  <a:pt x="143" y="1129"/>
                  <a:pt x="143" y="1129"/>
                  <a:pt x="143" y="1129"/>
                </a:cubicBezTo>
                <a:cubicBezTo>
                  <a:pt x="147" y="996"/>
                  <a:pt x="177" y="869"/>
                  <a:pt x="229" y="751"/>
                </a:cubicBezTo>
                <a:close/>
                <a:moveTo>
                  <a:pt x="1124" y="143"/>
                </a:moveTo>
                <a:cubicBezTo>
                  <a:pt x="1125" y="143"/>
                  <a:pt x="1127" y="143"/>
                  <a:pt x="1128" y="143"/>
                </a:cubicBezTo>
                <a:cubicBezTo>
                  <a:pt x="1128" y="518"/>
                  <a:pt x="1128" y="518"/>
                  <a:pt x="1128" y="518"/>
                </a:cubicBezTo>
                <a:cubicBezTo>
                  <a:pt x="1010" y="519"/>
                  <a:pt x="892" y="527"/>
                  <a:pt x="775" y="541"/>
                </a:cubicBezTo>
                <a:cubicBezTo>
                  <a:pt x="863" y="394"/>
                  <a:pt x="980" y="260"/>
                  <a:pt x="1124" y="143"/>
                </a:cubicBezTo>
                <a:close/>
                <a:moveTo>
                  <a:pt x="1513" y="478"/>
                </a:moveTo>
                <a:cubicBezTo>
                  <a:pt x="1498" y="494"/>
                  <a:pt x="1486" y="512"/>
                  <a:pt x="1478" y="533"/>
                </a:cubicBezTo>
                <a:cubicBezTo>
                  <a:pt x="1386" y="524"/>
                  <a:pt x="1293" y="519"/>
                  <a:pt x="1200" y="518"/>
                </a:cubicBezTo>
                <a:cubicBezTo>
                  <a:pt x="1200" y="143"/>
                  <a:pt x="1200" y="143"/>
                  <a:pt x="1200" y="143"/>
                </a:cubicBezTo>
                <a:cubicBezTo>
                  <a:pt x="1201" y="143"/>
                  <a:pt x="1202" y="143"/>
                  <a:pt x="1204" y="143"/>
                </a:cubicBezTo>
                <a:cubicBezTo>
                  <a:pt x="1327" y="243"/>
                  <a:pt x="1431" y="356"/>
                  <a:pt x="1513" y="478"/>
                </a:cubicBezTo>
                <a:close/>
                <a:moveTo>
                  <a:pt x="1200" y="610"/>
                </a:moveTo>
                <a:cubicBezTo>
                  <a:pt x="1289" y="611"/>
                  <a:pt x="1379" y="616"/>
                  <a:pt x="1467" y="624"/>
                </a:cubicBezTo>
                <a:cubicBezTo>
                  <a:pt x="1480" y="708"/>
                  <a:pt x="1553" y="773"/>
                  <a:pt x="1640" y="773"/>
                </a:cubicBezTo>
                <a:cubicBezTo>
                  <a:pt x="1647" y="773"/>
                  <a:pt x="1654" y="772"/>
                  <a:pt x="1661" y="772"/>
                </a:cubicBezTo>
                <a:cubicBezTo>
                  <a:pt x="1702" y="887"/>
                  <a:pt x="1724" y="1007"/>
                  <a:pt x="1728" y="1129"/>
                </a:cubicBezTo>
                <a:cubicBezTo>
                  <a:pt x="1200" y="1129"/>
                  <a:pt x="1200" y="1129"/>
                  <a:pt x="1200" y="1129"/>
                </a:cubicBezTo>
                <a:lnTo>
                  <a:pt x="1200" y="610"/>
                </a:lnTo>
                <a:close/>
                <a:moveTo>
                  <a:pt x="1720" y="598"/>
                </a:moveTo>
                <a:cubicBezTo>
                  <a:pt x="1720" y="642"/>
                  <a:pt x="1684" y="678"/>
                  <a:pt x="1640" y="678"/>
                </a:cubicBezTo>
                <a:cubicBezTo>
                  <a:pt x="1596" y="678"/>
                  <a:pt x="1560" y="642"/>
                  <a:pt x="1560" y="598"/>
                </a:cubicBezTo>
                <a:cubicBezTo>
                  <a:pt x="1560" y="554"/>
                  <a:pt x="1596" y="518"/>
                  <a:pt x="1640" y="518"/>
                </a:cubicBezTo>
                <a:cubicBezTo>
                  <a:pt x="1684" y="518"/>
                  <a:pt x="1720" y="554"/>
                  <a:pt x="1720" y="598"/>
                </a:cubicBezTo>
                <a:close/>
                <a:moveTo>
                  <a:pt x="1128" y="610"/>
                </a:moveTo>
                <a:cubicBezTo>
                  <a:pt x="1128" y="1129"/>
                  <a:pt x="1128" y="1129"/>
                  <a:pt x="1128" y="1129"/>
                </a:cubicBezTo>
                <a:cubicBezTo>
                  <a:pt x="731" y="1129"/>
                  <a:pt x="731" y="1129"/>
                  <a:pt x="731" y="1129"/>
                </a:cubicBezTo>
                <a:cubicBezTo>
                  <a:pt x="719" y="1066"/>
                  <a:pt x="672" y="1015"/>
                  <a:pt x="611" y="997"/>
                </a:cubicBezTo>
                <a:cubicBezTo>
                  <a:pt x="629" y="874"/>
                  <a:pt x="666" y="755"/>
                  <a:pt x="722" y="641"/>
                </a:cubicBezTo>
                <a:cubicBezTo>
                  <a:pt x="856" y="622"/>
                  <a:pt x="992" y="612"/>
                  <a:pt x="1128" y="610"/>
                </a:cubicBezTo>
                <a:close/>
                <a:moveTo>
                  <a:pt x="640" y="1164"/>
                </a:moveTo>
                <a:cubicBezTo>
                  <a:pt x="640" y="1208"/>
                  <a:pt x="604" y="1244"/>
                  <a:pt x="560" y="1244"/>
                </a:cubicBezTo>
                <a:cubicBezTo>
                  <a:pt x="516" y="1244"/>
                  <a:pt x="480" y="1208"/>
                  <a:pt x="480" y="1164"/>
                </a:cubicBezTo>
                <a:cubicBezTo>
                  <a:pt x="480" y="1120"/>
                  <a:pt x="516" y="1084"/>
                  <a:pt x="560" y="1084"/>
                </a:cubicBezTo>
                <a:cubicBezTo>
                  <a:pt x="604" y="1084"/>
                  <a:pt x="640" y="1120"/>
                  <a:pt x="640" y="1164"/>
                </a:cubicBezTo>
                <a:close/>
                <a:moveTo>
                  <a:pt x="143" y="1199"/>
                </a:moveTo>
                <a:cubicBezTo>
                  <a:pt x="388" y="1199"/>
                  <a:pt x="388" y="1199"/>
                  <a:pt x="388" y="1199"/>
                </a:cubicBezTo>
                <a:cubicBezTo>
                  <a:pt x="403" y="1270"/>
                  <a:pt x="460" y="1325"/>
                  <a:pt x="532" y="1337"/>
                </a:cubicBezTo>
                <a:cubicBezTo>
                  <a:pt x="548" y="1451"/>
                  <a:pt x="580" y="1563"/>
                  <a:pt x="627" y="1672"/>
                </a:cubicBezTo>
                <a:cubicBezTo>
                  <a:pt x="493" y="1649"/>
                  <a:pt x="360" y="1617"/>
                  <a:pt x="229" y="1577"/>
                </a:cubicBezTo>
                <a:cubicBezTo>
                  <a:pt x="177" y="1459"/>
                  <a:pt x="147" y="1331"/>
                  <a:pt x="143" y="1199"/>
                </a:cubicBezTo>
                <a:close/>
                <a:moveTo>
                  <a:pt x="611" y="1331"/>
                </a:moveTo>
                <a:cubicBezTo>
                  <a:pt x="672" y="1312"/>
                  <a:pt x="719" y="1262"/>
                  <a:pt x="731" y="1199"/>
                </a:cubicBezTo>
                <a:cubicBezTo>
                  <a:pt x="1128" y="1199"/>
                  <a:pt x="1128" y="1199"/>
                  <a:pt x="1128" y="1199"/>
                </a:cubicBezTo>
                <a:cubicBezTo>
                  <a:pt x="1128" y="1592"/>
                  <a:pt x="1128" y="1592"/>
                  <a:pt x="1128" y="1592"/>
                </a:cubicBezTo>
                <a:cubicBezTo>
                  <a:pt x="1065" y="1605"/>
                  <a:pt x="1015" y="1652"/>
                  <a:pt x="996" y="1713"/>
                </a:cubicBezTo>
                <a:cubicBezTo>
                  <a:pt x="904" y="1708"/>
                  <a:pt x="813" y="1700"/>
                  <a:pt x="722" y="1687"/>
                </a:cubicBezTo>
                <a:cubicBezTo>
                  <a:pt x="666" y="1572"/>
                  <a:pt x="629" y="1453"/>
                  <a:pt x="611" y="1331"/>
                </a:cubicBezTo>
                <a:close/>
                <a:moveTo>
                  <a:pt x="1244" y="1764"/>
                </a:moveTo>
                <a:cubicBezTo>
                  <a:pt x="1244" y="1808"/>
                  <a:pt x="1208" y="1844"/>
                  <a:pt x="1164" y="1844"/>
                </a:cubicBezTo>
                <a:cubicBezTo>
                  <a:pt x="1120" y="1844"/>
                  <a:pt x="1084" y="1808"/>
                  <a:pt x="1084" y="1764"/>
                </a:cubicBezTo>
                <a:cubicBezTo>
                  <a:pt x="1084" y="1720"/>
                  <a:pt x="1120" y="1684"/>
                  <a:pt x="1164" y="1684"/>
                </a:cubicBezTo>
                <a:cubicBezTo>
                  <a:pt x="1208" y="1684"/>
                  <a:pt x="1244" y="1720"/>
                  <a:pt x="1244" y="1764"/>
                </a:cubicBezTo>
                <a:close/>
                <a:moveTo>
                  <a:pt x="1331" y="1713"/>
                </a:moveTo>
                <a:cubicBezTo>
                  <a:pt x="1313" y="1652"/>
                  <a:pt x="1262" y="1605"/>
                  <a:pt x="1200" y="1592"/>
                </a:cubicBezTo>
                <a:cubicBezTo>
                  <a:pt x="1200" y="1199"/>
                  <a:pt x="1200" y="1199"/>
                  <a:pt x="1200" y="1199"/>
                </a:cubicBezTo>
                <a:cubicBezTo>
                  <a:pt x="1728" y="1199"/>
                  <a:pt x="1728" y="1199"/>
                  <a:pt x="1728" y="1199"/>
                </a:cubicBezTo>
                <a:cubicBezTo>
                  <a:pt x="1723" y="1367"/>
                  <a:pt x="1682" y="1531"/>
                  <a:pt x="1606" y="1687"/>
                </a:cubicBezTo>
                <a:cubicBezTo>
                  <a:pt x="1515" y="1700"/>
                  <a:pt x="1424" y="1708"/>
                  <a:pt x="1331" y="1713"/>
                </a:cubicBezTo>
                <a:close/>
                <a:moveTo>
                  <a:pt x="1807" y="1129"/>
                </a:moveTo>
                <a:cubicBezTo>
                  <a:pt x="1803" y="997"/>
                  <a:pt x="1779" y="869"/>
                  <a:pt x="1736" y="745"/>
                </a:cubicBezTo>
                <a:cubicBezTo>
                  <a:pt x="1762" y="727"/>
                  <a:pt x="1784" y="703"/>
                  <a:pt x="1798" y="674"/>
                </a:cubicBezTo>
                <a:cubicBezTo>
                  <a:pt x="1900" y="694"/>
                  <a:pt x="2000" y="720"/>
                  <a:pt x="2099" y="751"/>
                </a:cubicBezTo>
                <a:cubicBezTo>
                  <a:pt x="2151" y="869"/>
                  <a:pt x="2181" y="996"/>
                  <a:pt x="2185" y="1129"/>
                </a:cubicBezTo>
                <a:lnTo>
                  <a:pt x="1807" y="1129"/>
                </a:lnTo>
                <a:close/>
                <a:moveTo>
                  <a:pt x="441" y="441"/>
                </a:moveTo>
                <a:cubicBezTo>
                  <a:pt x="592" y="291"/>
                  <a:pt x="781" y="193"/>
                  <a:pt x="987" y="157"/>
                </a:cubicBezTo>
                <a:cubicBezTo>
                  <a:pt x="865" y="271"/>
                  <a:pt x="765" y="397"/>
                  <a:pt x="688" y="534"/>
                </a:cubicBezTo>
                <a:cubicBezTo>
                  <a:pt x="684" y="541"/>
                  <a:pt x="680" y="547"/>
                  <a:pt x="677" y="554"/>
                </a:cubicBezTo>
                <a:cubicBezTo>
                  <a:pt x="546" y="574"/>
                  <a:pt x="416" y="602"/>
                  <a:pt x="288" y="637"/>
                </a:cubicBezTo>
                <a:cubicBezTo>
                  <a:pt x="330" y="567"/>
                  <a:pt x="382" y="501"/>
                  <a:pt x="441" y="441"/>
                </a:cubicBezTo>
                <a:close/>
                <a:moveTo>
                  <a:pt x="288" y="1690"/>
                </a:moveTo>
                <a:cubicBezTo>
                  <a:pt x="416" y="1726"/>
                  <a:pt x="546" y="1754"/>
                  <a:pt x="677" y="1773"/>
                </a:cubicBezTo>
                <a:cubicBezTo>
                  <a:pt x="680" y="1780"/>
                  <a:pt x="684" y="1787"/>
                  <a:pt x="688" y="1794"/>
                </a:cubicBezTo>
                <a:cubicBezTo>
                  <a:pt x="765" y="1931"/>
                  <a:pt x="865" y="2057"/>
                  <a:pt x="987" y="2170"/>
                </a:cubicBezTo>
                <a:cubicBezTo>
                  <a:pt x="781" y="2134"/>
                  <a:pt x="592" y="2037"/>
                  <a:pt x="441" y="1886"/>
                </a:cubicBezTo>
                <a:cubicBezTo>
                  <a:pt x="382" y="1827"/>
                  <a:pt x="330" y="1761"/>
                  <a:pt x="288" y="1690"/>
                </a:cubicBezTo>
                <a:close/>
                <a:moveTo>
                  <a:pt x="1886" y="1886"/>
                </a:moveTo>
                <a:cubicBezTo>
                  <a:pt x="1736" y="2037"/>
                  <a:pt x="1547" y="2135"/>
                  <a:pt x="1341" y="2170"/>
                </a:cubicBezTo>
                <a:cubicBezTo>
                  <a:pt x="1463" y="2057"/>
                  <a:pt x="1563" y="1931"/>
                  <a:pt x="1640" y="1794"/>
                </a:cubicBezTo>
                <a:cubicBezTo>
                  <a:pt x="1644" y="1787"/>
                  <a:pt x="1647" y="1780"/>
                  <a:pt x="1651" y="1773"/>
                </a:cubicBezTo>
                <a:cubicBezTo>
                  <a:pt x="1782" y="1754"/>
                  <a:pt x="1912" y="1726"/>
                  <a:pt x="2040" y="1690"/>
                </a:cubicBezTo>
                <a:cubicBezTo>
                  <a:pt x="1998" y="1761"/>
                  <a:pt x="1946" y="1827"/>
                  <a:pt x="1886" y="188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01E88A-F86A-60DC-9900-B10FFFE802E2}"/>
              </a:ext>
            </a:extLst>
          </p:cNvPr>
          <p:cNvSpPr txBox="1"/>
          <p:nvPr/>
        </p:nvSpPr>
        <p:spPr>
          <a:xfrm>
            <a:off x="7984002" y="6338058"/>
            <a:ext cx="2628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/>
                </a:solidFill>
              </a:rPr>
              <a:t>utmofficial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A0673F-3E7A-F437-23AC-DAA088C81D5A}"/>
              </a:ext>
            </a:extLst>
          </p:cNvPr>
          <p:cNvSpPr txBox="1"/>
          <p:nvPr/>
        </p:nvSpPr>
        <p:spPr>
          <a:xfrm>
            <a:off x="3994395" y="6329744"/>
            <a:ext cx="3029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/>
                </a:solidFill>
              </a:rPr>
              <a:t>utm.my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0BD00390-AD6E-CE66-0A31-7D9304B49BC8}"/>
              </a:ext>
            </a:extLst>
          </p:cNvPr>
          <p:cNvSpPr txBox="1">
            <a:spLocks/>
          </p:cNvSpPr>
          <p:nvPr/>
        </p:nvSpPr>
        <p:spPr bwMode="auto">
          <a:xfrm>
            <a:off x="3730697" y="5702528"/>
            <a:ext cx="4730605" cy="31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 b="0" i="0" kern="1200">
                <a:solidFill>
                  <a:schemeClr val="bg1"/>
                </a:solidFill>
                <a:latin typeface="Century Gothic" panose="020B0502020202020204" pitchFamily="34" charset="0"/>
                <a:ea typeface="Roboto" panose="02000000000000000000" pitchFamily="2" charset="0"/>
                <a:cs typeface="Calibri" panose="020F050202020403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rgbClr val="595959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9pPr>
          </a:lstStyle>
          <a:p>
            <a:pPr algn="ctr"/>
            <a:r>
              <a:rPr lang="en-GB" sz="1400" dirty="0">
                <a:latin typeface="+mj-lt"/>
                <a:cs typeface="Lato" panose="020F0502020204030203" pitchFamily="34" charset="0"/>
              </a:rPr>
              <a:t>In the Name of God for Mankind</a:t>
            </a:r>
            <a:endParaRPr lang="en-US" sz="1400" dirty="0">
              <a:latin typeface="+mj-lt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459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C2EC11-BBD7-6F23-6268-44A628F30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>
                <a:solidFill>
                  <a:schemeClr val="tx1"/>
                </a:solidFill>
              </a:rPr>
              <a:t>Your Proposal Presentation Outline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CF02B1-9BF0-50A6-D84B-FB123DF02E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4</a:t>
            </a:fld>
            <a:endParaRPr lang="en-MY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F52630B0-DA35-C4A7-F0FA-A22605005477}"/>
              </a:ext>
            </a:extLst>
          </p:cNvPr>
          <p:cNvSpPr txBox="1">
            <a:spLocks/>
          </p:cNvSpPr>
          <p:nvPr/>
        </p:nvSpPr>
        <p:spPr>
          <a:xfrm>
            <a:off x="1079500" y="1316277"/>
            <a:ext cx="10515600" cy="49798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MY" sz="2400" b="0" dirty="0">
                <a:solidFill>
                  <a:schemeClr val="tx1"/>
                </a:solidFill>
              </a:rPr>
              <a:t>Background 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MY" sz="2400" b="0" dirty="0">
                <a:solidFill>
                  <a:schemeClr val="tx1"/>
                </a:solidFill>
              </a:rPr>
              <a:t>Literature Review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MY" sz="2400" b="0" dirty="0">
                <a:solidFill>
                  <a:schemeClr val="tx1"/>
                </a:solidFill>
              </a:rPr>
              <a:t>Problem Statement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MY" sz="2400" b="0" dirty="0">
                <a:solidFill>
                  <a:schemeClr val="tx1"/>
                </a:solidFill>
              </a:rPr>
              <a:t>Objective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MY" sz="2400" b="0" dirty="0">
                <a:solidFill>
                  <a:schemeClr val="tx1"/>
                </a:solidFill>
              </a:rPr>
              <a:t>Methodology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MY" sz="2400" b="0" dirty="0">
                <a:solidFill>
                  <a:schemeClr val="tx1"/>
                </a:solidFill>
              </a:rPr>
              <a:t>Expected Outcome / Result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MY" sz="2400" b="0" dirty="0">
                <a:solidFill>
                  <a:schemeClr val="tx1"/>
                </a:solidFill>
              </a:rPr>
              <a:t>Result &amp; Analysis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MY" sz="2400" b="0" dirty="0">
                <a:solidFill>
                  <a:schemeClr val="tx1"/>
                </a:solidFill>
              </a:rPr>
              <a:t>Conclusion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MY" sz="2400" b="0" dirty="0">
                <a:solidFill>
                  <a:schemeClr val="tx1"/>
                </a:solidFill>
              </a:rPr>
              <a:t>References</a:t>
            </a:r>
          </a:p>
        </p:txBody>
      </p:sp>
      <p:pic>
        <p:nvPicPr>
          <p:cNvPr id="2050" name="Picture 2" descr="Check mark green tick isolated on transparent background PNG - Similar PNG">
            <a:extLst>
              <a:ext uri="{FF2B5EF4-FFF2-40B4-BE49-F238E27FC236}">
                <a16:creationId xmlns:a16="http://schemas.microsoft.com/office/drawing/2014/main" id="{14D7D894-BDB5-6F1C-9976-5BE9A38DF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67" b="95000" l="6667" r="94167">
                        <a14:foregroundMark x1="6833" y1="42333" x2="6833" y2="42333"/>
                        <a14:foregroundMark x1="47333" y1="8333" x2="47333" y2="8333"/>
                        <a14:foregroundMark x1="94333" y1="46333" x2="94333" y2="46333"/>
                        <a14:foregroundMark x1="49333" y1="91833" x2="49333" y2="91833"/>
                        <a14:foregroundMark x1="49500" y1="95000" x2="49500" y2="95000"/>
                      </a14:backgroundRemoval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00" y="1300508"/>
            <a:ext cx="576000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heck mark green tick isolated on transparent background PNG - Similar PNG">
            <a:extLst>
              <a:ext uri="{FF2B5EF4-FFF2-40B4-BE49-F238E27FC236}">
                <a16:creationId xmlns:a16="http://schemas.microsoft.com/office/drawing/2014/main" id="{44E7470E-DFA2-4E2C-B792-B8ED70CF6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67" b="95000" l="6667" r="94167">
                        <a14:foregroundMark x1="6833" y1="42333" x2="6833" y2="42333"/>
                        <a14:foregroundMark x1="47333" y1="8333" x2="47333" y2="8333"/>
                        <a14:foregroundMark x1="94333" y1="46333" x2="94333" y2="46333"/>
                        <a14:foregroundMark x1="49333" y1="91833" x2="49333" y2="91833"/>
                        <a14:foregroundMark x1="49500" y1="95000" x2="49500" y2="95000"/>
                      </a14:backgroundRemoval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00" y="1846776"/>
            <a:ext cx="576000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heck mark green tick isolated on transparent background PNG - Similar PNG">
            <a:extLst>
              <a:ext uri="{FF2B5EF4-FFF2-40B4-BE49-F238E27FC236}">
                <a16:creationId xmlns:a16="http://schemas.microsoft.com/office/drawing/2014/main" id="{583F13A2-D2A1-E5EA-664F-47118E464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67" b="95000" l="6667" r="94167">
                        <a14:foregroundMark x1="6833" y1="42333" x2="6833" y2="42333"/>
                        <a14:foregroundMark x1="47333" y1="8333" x2="47333" y2="8333"/>
                        <a14:foregroundMark x1="94333" y1="46333" x2="94333" y2="46333"/>
                        <a14:foregroundMark x1="49333" y1="91833" x2="49333" y2="91833"/>
                        <a14:foregroundMark x1="49500" y1="95000" x2="49500" y2="95000"/>
                      </a14:backgroundRemoval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00" y="2402576"/>
            <a:ext cx="576000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heck mark green tick isolated on transparent background PNG - Similar PNG">
            <a:extLst>
              <a:ext uri="{FF2B5EF4-FFF2-40B4-BE49-F238E27FC236}">
                <a16:creationId xmlns:a16="http://schemas.microsoft.com/office/drawing/2014/main" id="{9566EF34-F9BE-59F8-764F-10380E92D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67" b="95000" l="6667" r="94167">
                        <a14:foregroundMark x1="6833" y1="42333" x2="6833" y2="42333"/>
                        <a14:foregroundMark x1="47333" y1="8333" x2="47333" y2="8333"/>
                        <a14:foregroundMark x1="94333" y1="46333" x2="94333" y2="46333"/>
                        <a14:foregroundMark x1="49333" y1="91833" x2="49333" y2="91833"/>
                        <a14:foregroundMark x1="49500" y1="95000" x2="49500" y2="95000"/>
                      </a14:backgroundRemoval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00" y="2973810"/>
            <a:ext cx="576000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heck mark green tick isolated on transparent background PNG - Similar PNG">
            <a:extLst>
              <a:ext uri="{FF2B5EF4-FFF2-40B4-BE49-F238E27FC236}">
                <a16:creationId xmlns:a16="http://schemas.microsoft.com/office/drawing/2014/main" id="{62B069BE-A188-CC75-49D7-CFD80EC2F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67" b="95000" l="6667" r="94167">
                        <a14:foregroundMark x1="6833" y1="42333" x2="6833" y2="42333"/>
                        <a14:foregroundMark x1="47333" y1="8333" x2="47333" y2="8333"/>
                        <a14:foregroundMark x1="94333" y1="46333" x2="94333" y2="46333"/>
                        <a14:foregroundMark x1="49333" y1="91833" x2="49333" y2="91833"/>
                        <a14:foregroundMark x1="49500" y1="95000" x2="49500" y2="95000"/>
                      </a14:backgroundRemoval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00" y="3556308"/>
            <a:ext cx="576000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heck mark green tick isolated on transparent background PNG - Similar PNG">
            <a:extLst>
              <a:ext uri="{FF2B5EF4-FFF2-40B4-BE49-F238E27FC236}">
                <a16:creationId xmlns:a16="http://schemas.microsoft.com/office/drawing/2014/main" id="{7F39F7DD-BC66-BECD-8989-EBB68D18E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67" b="95000" l="6667" r="94167">
                        <a14:foregroundMark x1="6833" y1="42333" x2="6833" y2="42333"/>
                        <a14:foregroundMark x1="47333" y1="8333" x2="47333" y2="8333"/>
                        <a14:foregroundMark x1="94333" y1="46333" x2="94333" y2="46333"/>
                        <a14:foregroundMark x1="49333" y1="91833" x2="49333" y2="91833"/>
                        <a14:foregroundMark x1="49500" y1="95000" x2="49500" y2="95000"/>
                      </a14:backgroundRemoval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00" y="4153490"/>
            <a:ext cx="576000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A61F842-28E4-BCF8-1C32-CABBEB72B94C}"/>
              </a:ext>
            </a:extLst>
          </p:cNvPr>
          <p:cNvGrpSpPr/>
          <p:nvPr/>
        </p:nvGrpSpPr>
        <p:grpSpPr>
          <a:xfrm>
            <a:off x="10494301" y="1175126"/>
            <a:ext cx="1595718" cy="612000"/>
            <a:chOff x="9502589" y="1025826"/>
            <a:chExt cx="1595718" cy="671762"/>
          </a:xfrm>
        </p:grpSpPr>
        <p:pic>
          <p:nvPicPr>
            <p:cNvPr id="10" name="Picture 2" descr="Check mark green tick isolated on transparent background PNG - Similar PNG">
              <a:extLst>
                <a:ext uri="{FF2B5EF4-FFF2-40B4-BE49-F238E27FC236}">
                  <a16:creationId xmlns:a16="http://schemas.microsoft.com/office/drawing/2014/main" id="{9553350C-E491-DCAA-E12E-917888AF66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167" b="95000" l="6667" r="94167">
                          <a14:foregroundMark x1="6833" y1="42333" x2="6833" y2="42333"/>
                          <a14:foregroundMark x1="47333" y1="8333" x2="47333" y2="8333"/>
                          <a14:foregroundMark x1="94333" y1="46333" x2="94333" y2="46333"/>
                          <a14:foregroundMark x1="49333" y1="91833" x2="49333" y2="91833"/>
                          <a14:foregroundMark x1="49500" y1="95000" x2="49500" y2="95000"/>
                        </a14:backgroundRemoval>
                      </a14:imgEffect>
                      <a14:imgEffect>
                        <a14:saturation sat="200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2589" y="1025826"/>
              <a:ext cx="600635" cy="671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7665F69-086E-FE3F-5D95-460B7580E3C1}"/>
                </a:ext>
              </a:extLst>
            </p:cNvPr>
            <p:cNvSpPr txBox="1"/>
            <p:nvPr/>
          </p:nvSpPr>
          <p:spPr>
            <a:xfrm>
              <a:off x="9968755" y="1118994"/>
              <a:ext cx="112955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MY" sz="2400" b="1" dirty="0">
                  <a:solidFill>
                    <a:schemeClr val="tx1"/>
                  </a:solidFill>
                </a:rPr>
                <a:t>FYP1</a:t>
              </a:r>
              <a:endParaRPr lang="en-MY" sz="2400" b="1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2CC2B45-7DBC-FB97-C1DE-0EE8B2A4FE50}"/>
              </a:ext>
            </a:extLst>
          </p:cNvPr>
          <p:cNvSpPr txBox="1"/>
          <p:nvPr/>
        </p:nvSpPr>
        <p:spPr>
          <a:xfrm>
            <a:off x="4660895" y="5354683"/>
            <a:ext cx="68837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600" dirty="0">
                <a:solidFill>
                  <a:srgbClr val="C00000"/>
                </a:solidFill>
                <a:highlight>
                  <a:srgbClr val="FFFF00"/>
                </a:highlight>
              </a:rPr>
              <a:t>Can be drawn based on the outcome of related studies reviewed</a:t>
            </a:r>
          </a:p>
          <a:p>
            <a:r>
              <a:rPr lang="en-MY" sz="1600" dirty="0">
                <a:solidFill>
                  <a:srgbClr val="C00000"/>
                </a:solidFill>
                <a:highlight>
                  <a:srgbClr val="FFFF00"/>
                </a:highlight>
              </a:rPr>
              <a:t>(if no results obtained or no data collected yet)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0C2439-6350-F4A6-39B1-FA4674C53F62}"/>
              </a:ext>
            </a:extLst>
          </p:cNvPr>
          <p:cNvSpPr txBox="1"/>
          <p:nvPr/>
        </p:nvSpPr>
        <p:spPr>
          <a:xfrm>
            <a:off x="4651930" y="4800081"/>
            <a:ext cx="66910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600" dirty="0">
                <a:solidFill>
                  <a:srgbClr val="C00000"/>
                </a:solidFill>
                <a:highlight>
                  <a:srgbClr val="FFFF00"/>
                </a:highlight>
              </a:rPr>
              <a:t>Can be included if there are any results or preliminary results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F86197B-A262-75A3-DDC4-70FDA05412BE}"/>
              </a:ext>
            </a:extLst>
          </p:cNvPr>
          <p:cNvSpPr/>
          <p:nvPr/>
        </p:nvSpPr>
        <p:spPr>
          <a:xfrm flipH="1">
            <a:off x="4394270" y="4782151"/>
            <a:ext cx="286811" cy="338554"/>
          </a:xfrm>
          <a:prstGeom prst="right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MY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8D5FA73-B73C-E099-A08E-3F05E924C463}"/>
              </a:ext>
            </a:extLst>
          </p:cNvPr>
          <p:cNvSpPr/>
          <p:nvPr/>
        </p:nvSpPr>
        <p:spPr>
          <a:xfrm flipH="1">
            <a:off x="3495487" y="5336181"/>
            <a:ext cx="1185593" cy="338554"/>
          </a:xfrm>
          <a:prstGeom prst="right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MY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1" name="Picture 2" descr="Check mark green tick isolated on transparent background PNG - Similar PNG">
            <a:extLst>
              <a:ext uri="{FF2B5EF4-FFF2-40B4-BE49-F238E27FC236}">
                <a16:creationId xmlns:a16="http://schemas.microsoft.com/office/drawing/2014/main" id="{683F4248-9BC9-DF19-C7C3-4BC3130D3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67" b="95000" l="6667" r="94167">
                        <a14:foregroundMark x1="6833" y1="42333" x2="6833" y2="42333"/>
                        <a14:foregroundMark x1="47333" y1="8333" x2="47333" y2="8333"/>
                        <a14:foregroundMark x1="94333" y1="46333" x2="94333" y2="46333"/>
                        <a14:foregroundMark x1="49333" y1="91833" x2="49333" y2="91833"/>
                        <a14:foregroundMark x1="49500" y1="95000" x2="49500" y2="95000"/>
                      </a14:backgroundRemoval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00" y="5217458"/>
            <a:ext cx="576000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heck mark green tick isolated on transparent background PNG - Similar PNG">
            <a:extLst>
              <a:ext uri="{FF2B5EF4-FFF2-40B4-BE49-F238E27FC236}">
                <a16:creationId xmlns:a16="http://schemas.microsoft.com/office/drawing/2014/main" id="{1242A689-C9C8-0F12-28AF-E11D71C44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67" b="95000" l="6667" r="94167">
                        <a14:foregroundMark x1="6833" y1="42333" x2="6833" y2="42333"/>
                        <a14:foregroundMark x1="47333" y1="8333" x2="47333" y2="8333"/>
                        <a14:foregroundMark x1="94333" y1="46333" x2="94333" y2="46333"/>
                        <a14:foregroundMark x1="49333" y1="91833" x2="49333" y2="91833"/>
                        <a14:foregroundMark x1="49500" y1="95000" x2="49500" y2="95000"/>
                      </a14:backgroundRemoval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00" y="5772883"/>
            <a:ext cx="576000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86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C2EC11-BBD7-6F23-6268-44A628F30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161"/>
            <a:ext cx="10515600" cy="529787"/>
          </a:xfr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rmAutofit fontScale="90000"/>
          </a:bodyPr>
          <a:lstStyle/>
          <a:p>
            <a:r>
              <a:rPr lang="en-MY" dirty="0">
                <a:solidFill>
                  <a:schemeClr val="tx1"/>
                </a:solidFill>
              </a:rPr>
              <a:t>Presentation vs. Report/Proposal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CF02B1-9BF0-50A6-D84B-FB123DF02E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5</a:t>
            </a:fld>
            <a:endParaRPr lang="en-MY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29DD13C-67D6-F96A-1F53-B909A19457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428202"/>
              </p:ext>
            </p:extLst>
          </p:nvPr>
        </p:nvGraphicFramePr>
        <p:xfrm>
          <a:off x="2026416" y="1783443"/>
          <a:ext cx="8128000" cy="4474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9584">
                  <a:extLst>
                    <a:ext uri="{9D8B030D-6E8A-4147-A177-3AD203B41FA5}">
                      <a16:colId xmlns:a16="http://schemas.microsoft.com/office/drawing/2014/main" val="2713095892"/>
                    </a:ext>
                  </a:extLst>
                </a:gridCol>
                <a:gridCol w="4058416">
                  <a:extLst>
                    <a:ext uri="{9D8B030D-6E8A-4147-A177-3AD203B41FA5}">
                      <a16:colId xmlns:a16="http://schemas.microsoft.com/office/drawing/2014/main" val="1762923032"/>
                    </a:ext>
                  </a:extLst>
                </a:gridCol>
              </a:tblGrid>
              <a:tr h="54189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 dirty="0"/>
                        <a:t>Presentation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 dirty="0"/>
                        <a:t>FYP1 Report/Proposal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2095361"/>
                  </a:ext>
                </a:extLst>
              </a:tr>
              <a:tr h="393213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 dirty="0"/>
                        <a:t>Same with the report structure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2000" dirty="0"/>
                        <a:t>but presented in a slightly different order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MY" sz="2000" b="0" dirty="0">
                          <a:solidFill>
                            <a:schemeClr val="tx1"/>
                          </a:solidFill>
                        </a:rPr>
                        <a:t>1.1 Background &amp; Motivation</a:t>
                      </a:r>
                    </a:p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en-MY" sz="2000" b="0" dirty="0">
                          <a:solidFill>
                            <a:schemeClr val="tx1"/>
                          </a:solidFill>
                        </a:rPr>
                        <a:t>1.2 Problem Statement</a:t>
                      </a:r>
                    </a:p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en-MY" sz="2000" b="0" dirty="0">
                          <a:solidFill>
                            <a:schemeClr val="tx1"/>
                          </a:solidFill>
                        </a:rPr>
                        <a:t>1.3 Objective</a:t>
                      </a:r>
                    </a:p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en-MY" sz="2000" b="0" dirty="0">
                          <a:solidFill>
                            <a:schemeClr val="tx1"/>
                          </a:solidFill>
                        </a:rPr>
                        <a:t>1.4 Research Question</a:t>
                      </a:r>
                    </a:p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en-MY" sz="2000" b="0" dirty="0">
                          <a:solidFill>
                            <a:schemeClr val="tx1"/>
                          </a:solidFill>
                        </a:rPr>
                        <a:t>1.5 Scope &amp; Limitation</a:t>
                      </a:r>
                    </a:p>
                    <a:p>
                      <a:pPr algn="just">
                        <a:lnSpc>
                          <a:spcPct val="200000"/>
                        </a:lnSpc>
                      </a:pPr>
                      <a:r>
                        <a:rPr lang="en-MY" sz="2000" b="0" dirty="0">
                          <a:solidFill>
                            <a:schemeClr val="tx1"/>
                          </a:solidFill>
                        </a:rPr>
                        <a:t>1.6 Significance of Research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748977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2C3FA14-C949-D627-F919-68681C3D7D9A}"/>
              </a:ext>
            </a:extLst>
          </p:cNvPr>
          <p:cNvSpPr txBox="1"/>
          <p:nvPr/>
        </p:nvSpPr>
        <p:spPr>
          <a:xfrm>
            <a:off x="7462015" y="819903"/>
            <a:ext cx="4729985" cy="594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MY" sz="2400" dirty="0">
                <a:highlight>
                  <a:srgbClr val="00FFFF"/>
                </a:highlight>
              </a:rPr>
              <a:t>In ‘CHAPTER 1: INTRODUCTION’</a:t>
            </a:r>
          </a:p>
        </p:txBody>
      </p:sp>
    </p:spTree>
    <p:extLst>
      <p:ext uri="{BB962C8B-B14F-4D97-AF65-F5344CB8AC3E}">
        <p14:creationId xmlns:p14="http://schemas.microsoft.com/office/powerpoint/2010/main" val="155264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275CC-312F-3D8E-60C9-95B5B4771C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6</a:t>
            </a:fld>
            <a:endParaRPr lang="en-MY"/>
          </a:p>
        </p:txBody>
      </p:sp>
      <p:pic>
        <p:nvPicPr>
          <p:cNvPr id="6" name="Picture 2" descr="Background Stock Photos, Royalty-free Images &amp; Pictures">
            <a:extLst>
              <a:ext uri="{FF2B5EF4-FFF2-40B4-BE49-F238E27FC236}">
                <a16:creationId xmlns:a16="http://schemas.microsoft.com/office/drawing/2014/main" id="{6F27EA06-96F4-A1CD-02AA-C674B19EC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580" y="439645"/>
            <a:ext cx="8973671" cy="597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CAE1289-A292-7641-2607-5BB6EA1A34E3}"/>
              </a:ext>
            </a:extLst>
          </p:cNvPr>
          <p:cNvSpPr txBox="1">
            <a:spLocks/>
          </p:cNvSpPr>
          <p:nvPr/>
        </p:nvSpPr>
        <p:spPr>
          <a:xfrm>
            <a:off x="0" y="1147482"/>
            <a:ext cx="12192000" cy="2206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MY" sz="48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 1:</a:t>
            </a:r>
            <a:br>
              <a:rPr lang="en-MY" sz="48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MY" sz="48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461481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offee Desk Pictures | Download Free Images on Unsplash">
            <a:extLst>
              <a:ext uri="{FF2B5EF4-FFF2-40B4-BE49-F238E27FC236}">
                <a16:creationId xmlns:a16="http://schemas.microsoft.com/office/drawing/2014/main" id="{16EF9ACD-AC36-87E1-6BAF-454AD2BE5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300" y="3155911"/>
            <a:ext cx="4624388" cy="3079897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CF02B1-9BF0-50A6-D84B-FB123DF02E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7</a:t>
            </a:fld>
            <a:endParaRPr lang="en-MY"/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C2D2F8DD-129A-CF32-BD09-B2C867856C9E}"/>
              </a:ext>
            </a:extLst>
          </p:cNvPr>
          <p:cNvSpPr txBox="1">
            <a:spLocks/>
          </p:cNvSpPr>
          <p:nvPr/>
        </p:nvSpPr>
        <p:spPr>
          <a:xfrm>
            <a:off x="400050" y="1114425"/>
            <a:ext cx="9429749" cy="53185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MY" sz="2000" b="0" dirty="0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Leelawadee UI" panose="020B0502040204020203" pitchFamily="34" charset="-34"/>
              </a:rPr>
              <a:t>In this section, you should present </a:t>
            </a:r>
            <a:r>
              <a:rPr lang="en-MY" sz="2000" dirty="0">
                <a:solidFill>
                  <a:schemeClr val="accent3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Leelawadee UI" panose="020B0502040204020203" pitchFamily="34" charset="-34"/>
              </a:rPr>
              <a:t>an overview of your study/project</a:t>
            </a:r>
            <a:r>
              <a:rPr lang="en-MY" sz="2000" b="0" dirty="0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Leelawadee UI" panose="020B0502040204020203" pitchFamily="34" charset="-34"/>
              </a:rPr>
              <a:t>.</a:t>
            </a:r>
          </a:p>
          <a:p>
            <a:pPr marL="342900" marR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MY" sz="2000" b="0" dirty="0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Leelawadee UI" panose="020B0502040204020203" pitchFamily="34" charset="-34"/>
              </a:rPr>
              <a:t>You should address the following: </a:t>
            </a:r>
          </a:p>
          <a:p>
            <a:pPr marL="742950" marR="0" lvl="1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MY" sz="2000" dirty="0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Leelawadee UI" panose="020B0502040204020203" pitchFamily="34" charset="-34"/>
              </a:rPr>
              <a:t>What your project is about? </a:t>
            </a:r>
            <a:r>
              <a:rPr lang="en-MY" sz="20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eelawadee UI" panose="020B0502040204020203" pitchFamily="34" charset="-34"/>
              </a:rPr>
              <a:t>[background of the project] </a:t>
            </a:r>
          </a:p>
          <a:p>
            <a:pPr marL="742950" marR="0" lvl="1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MY" sz="20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eelawadee UI" panose="020B0502040204020203" pitchFamily="34" charset="-34"/>
              </a:rPr>
              <a:t>What is the </a:t>
            </a:r>
            <a:r>
              <a:rPr lang="en-MY" sz="2000" b="1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eelawadee UI" panose="020B0502040204020203" pitchFamily="34" charset="-34"/>
              </a:rPr>
              <a:t>current situation/atmosphere </a:t>
            </a:r>
            <a:r>
              <a:rPr lang="en-MY" sz="20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eelawadee UI" panose="020B0502040204020203" pitchFamily="34" charset="-34"/>
              </a:rPr>
              <a:t>of the field of your study? </a:t>
            </a:r>
          </a:p>
          <a:p>
            <a:pPr marL="742950" marR="0" lvl="1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MY" sz="2000" dirty="0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Leelawadee UI" panose="020B0502040204020203" pitchFamily="34" charset="-34"/>
              </a:rPr>
              <a:t>What motivates you (or other researchers in the same field) to undertake this study? </a:t>
            </a:r>
            <a:r>
              <a:rPr lang="en-MY" sz="20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eelawadee UI" panose="020B0502040204020203" pitchFamily="34" charset="-34"/>
              </a:rPr>
              <a:t>[motivation of your study]</a:t>
            </a:r>
          </a:p>
          <a:p>
            <a:pPr marL="742950" marR="0" lvl="1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MY" sz="2000" dirty="0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Leelawadee UI" panose="020B0502040204020203" pitchFamily="34" charset="-34"/>
              </a:rPr>
              <a:t>What makes your study </a:t>
            </a:r>
            <a:r>
              <a:rPr lang="en-MY" sz="2000" b="1" dirty="0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Leelawadee UI" panose="020B0502040204020203" pitchFamily="34" charset="-34"/>
              </a:rPr>
              <a:t>relevant</a:t>
            </a:r>
            <a:r>
              <a:rPr lang="en-MY" sz="2000" dirty="0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Leelawadee UI" panose="020B0502040204020203" pitchFamily="34" charset="-34"/>
              </a:rPr>
              <a:t> </a:t>
            </a:r>
            <a:r>
              <a:rPr lang="en-MY" sz="20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eelawadee UI" panose="020B0502040204020203" pitchFamily="34" charset="-34"/>
              </a:rPr>
              <a:t>at present</a:t>
            </a:r>
            <a:r>
              <a:rPr lang="en-MY" sz="2000" dirty="0">
                <a:solidFill>
                  <a:srgbClr val="000000"/>
                </a:solidFill>
                <a:effectLst/>
                <a:latin typeface="Malgun Gothic" panose="020B0503020000020004" pitchFamily="34" charset="-127"/>
                <a:ea typeface="Malgun Gothic" panose="020B0503020000020004" pitchFamily="34" charset="-127"/>
                <a:cs typeface="Leelawadee UI" panose="020B0502040204020203" pitchFamily="34" charset="-34"/>
              </a:rPr>
              <a:t>? </a:t>
            </a:r>
            <a:r>
              <a:rPr lang="en-MY" sz="2000" b="1" dirty="0">
                <a:solidFill>
                  <a:srgbClr val="0070C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Leelawadee UI" panose="020B0502040204020203" pitchFamily="34" charset="-34"/>
              </a:rPr>
              <a:t>[importance or significance of your study]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1CBBF080-7FD6-18D7-FC0F-7451AB2A9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472001" cy="720000"/>
          </a:xfrm>
          <a:solidFill>
            <a:schemeClr val="accent1">
              <a:lumMod val="50000"/>
            </a:schemeClr>
          </a:solidFill>
        </p:spPr>
        <p:txBody>
          <a:bodyPr anchor="ctr">
            <a:normAutofit/>
          </a:bodyPr>
          <a:lstStyle/>
          <a:p>
            <a:pPr algn="l"/>
            <a:r>
              <a:rPr lang="en-MY" spc="300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1. BACKGROUND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63A37A-9ED9-9D99-22F3-6E0093905624}"/>
              </a:ext>
            </a:extLst>
          </p:cNvPr>
          <p:cNvSpPr/>
          <p:nvPr/>
        </p:nvSpPr>
        <p:spPr>
          <a:xfrm>
            <a:off x="11472000" y="0"/>
            <a:ext cx="720000" cy="72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158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MY" sz="20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1227629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C2EC11-BBD7-6F23-6268-44A628F30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472001" cy="720000"/>
          </a:xfrm>
          <a:solidFill>
            <a:schemeClr val="accent1">
              <a:lumMod val="50000"/>
            </a:schemeClr>
          </a:solidFill>
        </p:spPr>
        <p:txBody>
          <a:bodyPr anchor="ctr">
            <a:normAutofit/>
          </a:bodyPr>
          <a:lstStyle/>
          <a:p>
            <a:pPr algn="l"/>
            <a:r>
              <a:rPr lang="en-MY" spc="300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1. BACKGROUND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CF02B1-9BF0-50A6-D84B-FB123DF02E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8</a:t>
            </a:fld>
            <a:endParaRPr lang="en-MY"/>
          </a:p>
        </p:txBody>
      </p:sp>
      <p:pic>
        <p:nvPicPr>
          <p:cNvPr id="1026" name="Picture 2" descr="An ideal structure of the background of the study in a thesis research">
            <a:extLst>
              <a:ext uri="{FF2B5EF4-FFF2-40B4-BE49-F238E27FC236}">
                <a16:creationId xmlns:a16="http://schemas.microsoft.com/office/drawing/2014/main" id="{A7D31DC7-4D73-191D-428F-1323F9FAA2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11" b="2902"/>
          <a:stretch/>
        </p:blipFill>
        <p:spPr bwMode="auto">
          <a:xfrm>
            <a:off x="87151" y="1320012"/>
            <a:ext cx="7595889" cy="489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99E963-7DB7-12E4-2AB7-619E81629EE4}"/>
              </a:ext>
            </a:extLst>
          </p:cNvPr>
          <p:cNvSpPr txBox="1"/>
          <p:nvPr/>
        </p:nvSpPr>
        <p:spPr>
          <a:xfrm>
            <a:off x="98320" y="833398"/>
            <a:ext cx="75847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effectLst/>
                <a:latin typeface="open sans" panose="020B0606030504020204" pitchFamily="34" charset="0"/>
              </a:rPr>
              <a:t>An ideal structure of the background of the study</a:t>
            </a:r>
            <a:endParaRPr lang="en-MY" sz="20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487195-0AA9-D63D-6026-4D9510A18073}"/>
              </a:ext>
            </a:extLst>
          </p:cNvPr>
          <p:cNvSpPr/>
          <p:nvPr/>
        </p:nvSpPr>
        <p:spPr>
          <a:xfrm>
            <a:off x="11472000" y="0"/>
            <a:ext cx="720000" cy="72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158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MY" sz="20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2/6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554C69-317E-01AB-1572-C3052E2EB47B}"/>
              </a:ext>
            </a:extLst>
          </p:cNvPr>
          <p:cNvSpPr txBox="1"/>
          <p:nvPr/>
        </p:nvSpPr>
        <p:spPr>
          <a:xfrm>
            <a:off x="98320" y="6199759"/>
            <a:ext cx="75847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MY" sz="1100" dirty="0"/>
              <a:t>Source: </a:t>
            </a:r>
            <a:r>
              <a:rPr lang="en-MY" sz="1100" dirty="0">
                <a:hlinkClick r:id="rId5"/>
              </a:rPr>
              <a:t>https://www.projectguru.in/how-to-write-the-background-of-the-study-in-thesis-research/</a:t>
            </a:r>
            <a:r>
              <a:rPr lang="en-MY" sz="110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4C8350-8A94-3310-8A9A-F6D372B8F44F}"/>
              </a:ext>
            </a:extLst>
          </p:cNvPr>
          <p:cNvSpPr txBox="1"/>
          <p:nvPr/>
        </p:nvSpPr>
        <p:spPr>
          <a:xfrm>
            <a:off x="7055224" y="2582717"/>
            <a:ext cx="5136777" cy="584775"/>
          </a:xfrm>
          <a:prstGeom prst="rect">
            <a:avLst/>
          </a:prstGeom>
          <a:solidFill>
            <a:srgbClr val="F7CFD4">
              <a:alpha val="69804"/>
            </a:srgb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600" dirty="0"/>
              <a:t>Introduce some key statistics pertaining to the main problem.</a:t>
            </a:r>
            <a:endParaRPr lang="en-MY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8C6BF5-1207-F394-8691-572F12792185}"/>
              </a:ext>
            </a:extLst>
          </p:cNvPr>
          <p:cNvSpPr txBox="1"/>
          <p:nvPr/>
        </p:nvSpPr>
        <p:spPr>
          <a:xfrm>
            <a:off x="7055224" y="1602957"/>
            <a:ext cx="5136776" cy="584775"/>
          </a:xfrm>
          <a:prstGeom prst="rect">
            <a:avLst/>
          </a:prstGeom>
          <a:solidFill>
            <a:srgbClr val="F7CFD4">
              <a:alpha val="69804"/>
            </a:srgb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600" dirty="0"/>
              <a:t>Introduce main concepts &amp; focus area of the study.</a:t>
            </a:r>
            <a:endParaRPr lang="en-MY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C702A7-D004-E920-7731-28DFDFA67DE4}"/>
              </a:ext>
            </a:extLst>
          </p:cNvPr>
          <p:cNvSpPr txBox="1"/>
          <p:nvPr/>
        </p:nvSpPr>
        <p:spPr>
          <a:xfrm>
            <a:off x="7055224" y="3562477"/>
            <a:ext cx="5136777" cy="584775"/>
          </a:xfrm>
          <a:prstGeom prst="rect">
            <a:avLst/>
          </a:prstGeom>
          <a:solidFill>
            <a:srgbClr val="F7CFD4">
              <a:alpha val="69804"/>
            </a:srgb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600" dirty="0"/>
              <a:t>Explain what is lacking in the existing research. Bring focus on the main problem.</a:t>
            </a:r>
            <a:endParaRPr lang="en-MY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49FE26-1F30-716A-B942-5BEFD893E0E7}"/>
              </a:ext>
            </a:extLst>
          </p:cNvPr>
          <p:cNvSpPr txBox="1"/>
          <p:nvPr/>
        </p:nvSpPr>
        <p:spPr>
          <a:xfrm>
            <a:off x="7055223" y="4665347"/>
            <a:ext cx="5136777" cy="338554"/>
          </a:xfrm>
          <a:prstGeom prst="rect">
            <a:avLst/>
          </a:prstGeom>
          <a:solidFill>
            <a:srgbClr val="F7CFD4">
              <a:alpha val="69804"/>
            </a:srgb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600" dirty="0"/>
              <a:t>Establish the importance of the study.</a:t>
            </a:r>
            <a:endParaRPr lang="en-MY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D43F40-5101-A546-AC67-5AE9A4152154}"/>
              </a:ext>
            </a:extLst>
          </p:cNvPr>
          <p:cNvSpPr txBox="1"/>
          <p:nvPr/>
        </p:nvSpPr>
        <p:spPr>
          <a:xfrm>
            <a:off x="7055222" y="5533067"/>
            <a:ext cx="5136777" cy="523220"/>
          </a:xfrm>
          <a:prstGeom prst="rect">
            <a:avLst/>
          </a:prstGeom>
          <a:solidFill>
            <a:srgbClr val="F7CFD4">
              <a:alpha val="69804"/>
            </a:srgb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Explain how the goal of the study will be achieved. Briefly mention about the methodology employed.</a:t>
            </a:r>
            <a:endParaRPr lang="en-MY" sz="1400" dirty="0"/>
          </a:p>
        </p:txBody>
      </p:sp>
    </p:spTree>
    <p:extLst>
      <p:ext uri="{BB962C8B-B14F-4D97-AF65-F5344CB8AC3E}">
        <p14:creationId xmlns:p14="http://schemas.microsoft.com/office/powerpoint/2010/main" val="262969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C2EC11-BBD7-6F23-6268-44A628F30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1472001" cy="720000"/>
          </a:xfrm>
          <a:solidFill>
            <a:schemeClr val="accent1">
              <a:lumMod val="50000"/>
            </a:schemeClr>
          </a:solidFill>
        </p:spPr>
        <p:txBody>
          <a:bodyPr anchor="ctr">
            <a:normAutofit/>
          </a:bodyPr>
          <a:lstStyle/>
          <a:p>
            <a:pPr algn="l"/>
            <a:r>
              <a:rPr lang="en-MY" spc="300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1. BACKGROUND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CF02B1-9BF0-50A6-D84B-FB123DF02E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737D3DD-0AB3-4F16-99FA-6262B2B4036D}" type="slidenum">
              <a:rPr lang="en-MY" smtClean="0"/>
              <a:t>9</a:t>
            </a:fld>
            <a:endParaRPr lang="en-MY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99E963-7DB7-12E4-2AB7-619E81629EE4}"/>
              </a:ext>
            </a:extLst>
          </p:cNvPr>
          <p:cNvSpPr txBox="1"/>
          <p:nvPr/>
        </p:nvSpPr>
        <p:spPr>
          <a:xfrm>
            <a:off x="98320" y="833398"/>
            <a:ext cx="75847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effectLst/>
                <a:latin typeface="open sans" panose="020B0606030504020204" pitchFamily="34" charset="0"/>
              </a:rPr>
              <a:t>A good background presentation shoul</a:t>
            </a:r>
            <a:r>
              <a:rPr lang="en-US" sz="2000" b="1" dirty="0">
                <a:latin typeface="open sans" panose="020B0606030504020204" pitchFamily="34" charset="0"/>
              </a:rPr>
              <a:t>d have:</a:t>
            </a:r>
            <a:endParaRPr lang="en-MY" sz="20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487195-0AA9-D63D-6026-4D9510A18073}"/>
              </a:ext>
            </a:extLst>
          </p:cNvPr>
          <p:cNvSpPr/>
          <p:nvPr/>
        </p:nvSpPr>
        <p:spPr>
          <a:xfrm>
            <a:off x="11472000" y="0"/>
            <a:ext cx="720000" cy="72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158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MY" sz="2000" b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3/6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4C8350-8A94-3310-8A9A-F6D372B8F44F}"/>
              </a:ext>
            </a:extLst>
          </p:cNvPr>
          <p:cNvSpPr txBox="1"/>
          <p:nvPr/>
        </p:nvSpPr>
        <p:spPr>
          <a:xfrm>
            <a:off x="1514473" y="2598807"/>
            <a:ext cx="9820277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b="1" dirty="0"/>
              <a:t>Text with large font </a:t>
            </a:r>
            <a:r>
              <a:rPr lang="en-US" dirty="0"/>
              <a:t>(&gt; 16 pt) that captures </a:t>
            </a:r>
            <a:r>
              <a:rPr lang="en-US" b="1" dirty="0"/>
              <a:t>keywords</a:t>
            </a:r>
            <a:r>
              <a:rPr lang="en-US" dirty="0"/>
              <a:t> in your verbal explanation (text appears in parallel with your explanation).</a:t>
            </a:r>
            <a:endParaRPr lang="en-MY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8C6BF5-1207-F394-8691-572F12792185}"/>
              </a:ext>
            </a:extLst>
          </p:cNvPr>
          <p:cNvSpPr txBox="1"/>
          <p:nvPr/>
        </p:nvSpPr>
        <p:spPr>
          <a:xfrm>
            <a:off x="1514475" y="1627054"/>
            <a:ext cx="9820276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b="1" dirty="0"/>
              <a:t>One or two pictures </a:t>
            </a:r>
            <a:r>
              <a:rPr lang="en-US" dirty="0"/>
              <a:t>that are relevant, large &amp; clear (with a concise caption if needed). Always good to include the </a:t>
            </a:r>
            <a:r>
              <a:rPr lang="en-US" b="1" dirty="0"/>
              <a:t>source</a:t>
            </a:r>
            <a:r>
              <a:rPr lang="en-US" dirty="0"/>
              <a:t> of your picture.</a:t>
            </a:r>
            <a:endParaRPr lang="en-MY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C702A7-D004-E920-7731-28DFDFA67DE4}"/>
              </a:ext>
            </a:extLst>
          </p:cNvPr>
          <p:cNvSpPr txBox="1"/>
          <p:nvPr/>
        </p:nvSpPr>
        <p:spPr>
          <a:xfrm>
            <a:off x="1514473" y="3570560"/>
            <a:ext cx="9820278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b="1" dirty="0" err="1"/>
              <a:t>Colours</a:t>
            </a:r>
            <a:r>
              <a:rPr lang="en-US" b="1" dirty="0"/>
              <a:t> </a:t>
            </a:r>
            <a:r>
              <a:rPr lang="en-US" dirty="0"/>
              <a:t>(less than five) for text or any visual aids displayed. Avoid using too many </a:t>
            </a:r>
            <a:r>
              <a:rPr lang="en-US" dirty="0" err="1"/>
              <a:t>colours</a:t>
            </a:r>
            <a:r>
              <a:rPr lang="en-US" dirty="0"/>
              <a:t> with font. Use </a:t>
            </a:r>
            <a:r>
              <a:rPr lang="en-US" b="1" dirty="0"/>
              <a:t>bold</a:t>
            </a:r>
            <a:r>
              <a:rPr lang="en-US" dirty="0"/>
              <a:t> to highlight important words or points.</a:t>
            </a:r>
            <a:endParaRPr lang="en-MY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5B973BD-6FE5-9A7C-6D14-C8BF3AB0A9F8}"/>
              </a:ext>
            </a:extLst>
          </p:cNvPr>
          <p:cNvSpPr/>
          <p:nvPr/>
        </p:nvSpPr>
        <p:spPr>
          <a:xfrm>
            <a:off x="708748" y="1619966"/>
            <a:ext cx="720000" cy="70788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7158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MY" sz="2800" b="1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48D8291-411D-59C2-63C7-9238EB3818B5}"/>
              </a:ext>
            </a:extLst>
          </p:cNvPr>
          <p:cNvSpPr/>
          <p:nvPr/>
        </p:nvSpPr>
        <p:spPr>
          <a:xfrm>
            <a:off x="708748" y="2598807"/>
            <a:ext cx="720000" cy="70788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7158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MY" sz="2800" b="1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4B2889B-97E8-C35F-2E6B-385F18ACEFCA}"/>
              </a:ext>
            </a:extLst>
          </p:cNvPr>
          <p:cNvSpPr/>
          <p:nvPr/>
        </p:nvSpPr>
        <p:spPr>
          <a:xfrm>
            <a:off x="708748" y="3570560"/>
            <a:ext cx="720000" cy="707886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7158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MY" sz="2800" b="1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3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3F628B5-F545-2626-245C-5D60D0253E65}"/>
              </a:ext>
            </a:extLst>
          </p:cNvPr>
          <p:cNvSpPr/>
          <p:nvPr/>
        </p:nvSpPr>
        <p:spPr>
          <a:xfrm>
            <a:off x="708748" y="4532788"/>
            <a:ext cx="720000" cy="6840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7158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MY" sz="2800" b="1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BA0CEA-D901-6E79-F65E-EA0B2D1DC5FD}"/>
              </a:ext>
            </a:extLst>
          </p:cNvPr>
          <p:cNvSpPr/>
          <p:nvPr/>
        </p:nvSpPr>
        <p:spPr>
          <a:xfrm>
            <a:off x="1514472" y="4532787"/>
            <a:ext cx="9820275" cy="683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158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b="1" dirty="0"/>
              <a:t>Smart charts, graphics </a:t>
            </a:r>
            <a:r>
              <a:rPr lang="en-US" dirty="0"/>
              <a:t>or</a:t>
            </a:r>
            <a:r>
              <a:rPr lang="en-US" b="1" dirty="0"/>
              <a:t> tables </a:t>
            </a:r>
            <a:r>
              <a:rPr lang="en-US" dirty="0"/>
              <a:t>to organize text (if necessary).</a:t>
            </a:r>
            <a:endParaRPr lang="en-MY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42FAB63-AA07-AEC8-DA0A-90A9B916488F}"/>
              </a:ext>
            </a:extLst>
          </p:cNvPr>
          <p:cNvSpPr/>
          <p:nvPr/>
        </p:nvSpPr>
        <p:spPr>
          <a:xfrm>
            <a:off x="718270" y="5532682"/>
            <a:ext cx="720000" cy="68400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71585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MY" sz="2800" b="1" dirty="0">
                <a:solidFill>
                  <a:schemeClr val="bg1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68891A-E241-012C-8099-31D5935EBE2B}"/>
              </a:ext>
            </a:extLst>
          </p:cNvPr>
          <p:cNvSpPr/>
          <p:nvPr/>
        </p:nvSpPr>
        <p:spPr>
          <a:xfrm>
            <a:off x="1523994" y="5532681"/>
            <a:ext cx="9820275" cy="683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71585" cap="flat">
            <a:noFill/>
            <a:prstDash val="solid"/>
            <a:miter/>
          </a:ln>
        </p:spPr>
        <p:txBody>
          <a:bodyPr rtlCol="0" anchor="ctr"/>
          <a:lstStyle/>
          <a:p>
            <a:r>
              <a:rPr lang="en-US" b="1" dirty="0"/>
              <a:t>Strategic placement of contents </a:t>
            </a:r>
            <a:r>
              <a:rPr lang="en-US" dirty="0"/>
              <a:t>(e.g. centered) with a balanced amount of white space. Avoid crowding your slide with text. 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84423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3" grpId="0" animBg="1"/>
      <p:bldP spid="7" grpId="0" animBg="1"/>
      <p:bldP spid="8" grpId="0" animBg="1"/>
      <p:bldP spid="10" grpId="0" animBg="1"/>
      <p:bldP spid="12" grpId="0" animBg="1"/>
      <p:bldP spid="14" grpId="0" animBg="1"/>
      <p:bldP spid="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1 Modified">
      <a:dk1>
        <a:sysClr val="windowText" lastClr="000000"/>
      </a:dk1>
      <a:lt1>
        <a:sysClr val="window" lastClr="FFFFFF"/>
      </a:lt1>
      <a:dk2>
        <a:srgbClr val="323232"/>
      </a:dk2>
      <a:lt2>
        <a:srgbClr val="E7D7C1"/>
      </a:lt2>
      <a:accent1>
        <a:srgbClr val="74121D"/>
      </a:accent1>
      <a:accent2>
        <a:srgbClr val="A7333F"/>
      </a:accent2>
      <a:accent3>
        <a:srgbClr val="C52233"/>
      </a:accent3>
      <a:accent4>
        <a:srgbClr val="7F5F52"/>
      </a:accent4>
      <a:accent5>
        <a:srgbClr val="7F5F52"/>
      </a:accent5>
      <a:accent6>
        <a:srgbClr val="B27D49"/>
      </a:accent6>
      <a:hlink>
        <a:srgbClr val="FFC000"/>
      </a:hlink>
      <a:folHlink>
        <a:srgbClr val="B26B02"/>
      </a:folHlink>
    </a:clrScheme>
    <a:fontScheme name="Custom 2">
      <a:majorFont>
        <a:latin typeface="Poppins Medium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/>
        </a:solidFill>
        <a:ln w="71585" cap="flat">
          <a:noFill/>
          <a:prstDash val="solid"/>
          <a:miter/>
        </a:ln>
      </a:spPr>
      <a:bodyPr rtlCol="0" anchor="ctr"/>
      <a:lstStyle>
        <a:defPPr algn="l"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40C3D110C22F4B894DDF759BC3D8E0" ma:contentTypeVersion="8" ma:contentTypeDescription="Create a new document." ma:contentTypeScope="" ma:versionID="05600d18a11661cae67a2354d1bcf671">
  <xsd:schema xmlns:xsd="http://www.w3.org/2001/XMLSchema" xmlns:xs="http://www.w3.org/2001/XMLSchema" xmlns:p="http://schemas.microsoft.com/office/2006/metadata/properties" xmlns:ns3="f049f8b5-8611-40de-98e4-0adcb33e50e6" xmlns:ns4="a07b198d-07fc-48e0-8a96-083f78ba6847" targetNamespace="http://schemas.microsoft.com/office/2006/metadata/properties" ma:root="true" ma:fieldsID="ce920815f0ef3f33e7334fb87bdf3b0b" ns3:_="" ns4:_="">
    <xsd:import namespace="f049f8b5-8611-40de-98e4-0adcb33e50e6"/>
    <xsd:import namespace="a07b198d-07fc-48e0-8a96-083f78ba684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49f8b5-8611-40de-98e4-0adcb33e50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7b198d-07fc-48e0-8a96-083f78ba6847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049f8b5-8611-40de-98e4-0adcb33e50e6" xsi:nil="true"/>
  </documentManagement>
</p:properties>
</file>

<file path=customXml/itemProps1.xml><?xml version="1.0" encoding="utf-8"?>
<ds:datastoreItem xmlns:ds="http://schemas.openxmlformats.org/officeDocument/2006/customXml" ds:itemID="{C37D691D-7D7E-40FE-A38C-A1AEDAE5027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49f8b5-8611-40de-98e4-0adcb33e50e6"/>
    <ds:schemaRef ds:uri="a07b198d-07fc-48e0-8a96-083f78ba684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C9A5608-42E7-4B5B-8F4B-EF75823A7B1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021CFC-EFCD-46DA-B435-459345DBD740}">
  <ds:schemaRefs>
    <ds:schemaRef ds:uri="http://www.w3.org/XML/1998/namespace"/>
    <ds:schemaRef ds:uri="http://purl.org/dc/dcmitype/"/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a07b198d-07fc-48e0-8a96-083f78ba6847"/>
    <ds:schemaRef ds:uri="f049f8b5-8611-40de-98e4-0adcb33e50e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10911</TotalTime>
  <Words>1846</Words>
  <Application>Microsoft Office PowerPoint</Application>
  <PresentationFormat>Widescreen</PresentationFormat>
  <Paragraphs>328</Paragraphs>
  <Slides>37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50" baseType="lpstr">
      <vt:lpstr>Malgun Gothic</vt:lpstr>
      <vt:lpstr>Amasis MT Pro Black</vt:lpstr>
      <vt:lpstr>Arial</vt:lpstr>
      <vt:lpstr>Calibri</vt:lpstr>
      <vt:lpstr>Calibri Light</vt:lpstr>
      <vt:lpstr>Courier New</vt:lpstr>
      <vt:lpstr>Leelawadee UI</vt:lpstr>
      <vt:lpstr>open sans</vt:lpstr>
      <vt:lpstr>Poppins</vt:lpstr>
      <vt:lpstr>Poppins Medium</vt:lpstr>
      <vt:lpstr>Wingdings</vt:lpstr>
      <vt:lpstr>Office Theme</vt:lpstr>
      <vt:lpstr>1_Office Theme</vt:lpstr>
      <vt:lpstr>PowerPoint Presentation</vt:lpstr>
      <vt:lpstr>PowerPoint Presentation</vt:lpstr>
      <vt:lpstr>Presentation Rubric</vt:lpstr>
      <vt:lpstr>Your Proposal Presentation Outline</vt:lpstr>
      <vt:lpstr>Presentation vs. Report/Proposal</vt:lpstr>
      <vt:lpstr>PowerPoint Presentation</vt:lpstr>
      <vt:lpstr>1. BACKGROUND</vt:lpstr>
      <vt:lpstr>1. BACKGROUND</vt:lpstr>
      <vt:lpstr>1. BACKGROUND</vt:lpstr>
      <vt:lpstr>1. BACKGROUND</vt:lpstr>
      <vt:lpstr>PowerPoint Presentation</vt:lpstr>
      <vt:lpstr>PowerPoint Presentation</vt:lpstr>
      <vt:lpstr>PART 2: LITERATURE REVIEW</vt:lpstr>
      <vt:lpstr>2. LITERATURE REVIEW</vt:lpstr>
      <vt:lpstr>2. LITERATURE REVIEW</vt:lpstr>
      <vt:lpstr>How to Conduct Literature Review (LR)? </vt:lpstr>
      <vt:lpstr>What is Important in Presenting Your LR? </vt:lpstr>
      <vt:lpstr>2. LITERATURE REVIEW</vt:lpstr>
      <vt:lpstr>PowerPoint Presentation</vt:lpstr>
      <vt:lpstr>2. LITERATURE REVIEW</vt:lpstr>
      <vt:lpstr>PART 3: PROBLEM STATEMENT &amp; OBJECTIVE</vt:lpstr>
      <vt:lpstr>What is Problem Statement? </vt:lpstr>
      <vt:lpstr>What is Objective? </vt:lpstr>
      <vt:lpstr>SMART objectives can be applied anywhere in your life, both professionally &amp; personally. </vt:lpstr>
      <vt:lpstr>PART 4: METHODOLOGY</vt:lpstr>
      <vt:lpstr>What is Research Methodology? </vt:lpstr>
      <vt:lpstr>What is Research Methodology? </vt:lpstr>
      <vt:lpstr>How to Present Your Research Methodology?</vt:lpstr>
      <vt:lpstr>PART 5: EXPECTED OUTCOME / RESULT</vt:lpstr>
      <vt:lpstr>PowerPoint Presentation</vt:lpstr>
      <vt:lpstr>PowerPoint Presentation</vt:lpstr>
      <vt:lpstr>PART 6: CONCLUSION</vt:lpstr>
      <vt:lpstr>PowerPoint Presentation</vt:lpstr>
      <vt:lpstr>PowerPoint Presentation</vt:lpstr>
      <vt:lpstr>PowerPoint Presentation</vt:lpstr>
      <vt:lpstr>Any 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NOR IDIANA BINTI HAMIDI</dc:creator>
  <cp:lastModifiedBy>AHMAD FAIZ BIN MOHAMMAD</cp:lastModifiedBy>
  <cp:revision>309</cp:revision>
  <dcterms:created xsi:type="dcterms:W3CDTF">2022-06-08T07:39:09Z</dcterms:created>
  <dcterms:modified xsi:type="dcterms:W3CDTF">2023-12-08T06:32:32Z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0x0101006040C3D110C22F4B894DDF759BC3D8E0</vt:lpwstr>
  </property>
</Properties>
</file>